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D0B257B5-FA93-4E69-8A36-2E6827C673A1}" type="datetimeFigureOut">
              <a:rPr lang="es-CO" smtClean="0"/>
              <a:t>03/03/2014</a:t>
            </a:fld>
            <a:endParaRPr lang="es-CO"/>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CO"/>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4587CF44-CD83-466E-A00D-0F425950D867}" type="slidenum">
              <a:rPr lang="es-CO" smtClean="0"/>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0B257B5-FA93-4E69-8A36-2E6827C673A1}" type="datetimeFigureOut">
              <a:rPr lang="es-CO" smtClean="0"/>
              <a:t>03/03/2014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587CF44-CD83-466E-A00D-0F425950D867}"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0B257B5-FA93-4E69-8A36-2E6827C673A1}" type="datetimeFigureOut">
              <a:rPr lang="es-CO" smtClean="0"/>
              <a:t>03/03/2014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587CF44-CD83-466E-A00D-0F425950D867}"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D0B257B5-FA93-4E69-8A36-2E6827C673A1}" type="datetimeFigureOut">
              <a:rPr lang="es-CO" smtClean="0"/>
              <a:t>03/03/2014</a:t>
            </a:fld>
            <a:endParaRPr lang="es-CO"/>
          </a:p>
        </p:txBody>
      </p:sp>
      <p:sp>
        <p:nvSpPr>
          <p:cNvPr id="9" name="8 Marcador de número de diapositiva"/>
          <p:cNvSpPr>
            <a:spLocks noGrp="1"/>
          </p:cNvSpPr>
          <p:nvPr>
            <p:ph type="sldNum" sz="quarter" idx="15"/>
          </p:nvPr>
        </p:nvSpPr>
        <p:spPr/>
        <p:txBody>
          <a:bodyPr rtlCol="0"/>
          <a:lstStyle/>
          <a:p>
            <a:fld id="{4587CF44-CD83-466E-A00D-0F425950D867}" type="slidenum">
              <a:rPr lang="es-CO" smtClean="0"/>
              <a:t>‹Nº›</a:t>
            </a:fld>
            <a:endParaRPr lang="es-CO"/>
          </a:p>
        </p:txBody>
      </p:sp>
      <p:sp>
        <p:nvSpPr>
          <p:cNvPr id="10" name="9 Marcador de pie de página"/>
          <p:cNvSpPr>
            <a:spLocks noGrp="1"/>
          </p:cNvSpPr>
          <p:nvPr>
            <p:ph type="ftr" sz="quarter" idx="16"/>
          </p:nvPr>
        </p:nvSpPr>
        <p:spPr/>
        <p:txBody>
          <a:bodyPr rtlCol="0"/>
          <a:lstStyle/>
          <a:p>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D0B257B5-FA93-4E69-8A36-2E6827C673A1}" type="datetimeFigureOut">
              <a:rPr lang="es-CO" smtClean="0"/>
              <a:t>03/03/2014</a:t>
            </a:fld>
            <a:endParaRPr lang="es-CO"/>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CO"/>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4587CF44-CD83-466E-A00D-0F425950D867}" type="slidenum">
              <a:rPr lang="es-CO" smtClean="0"/>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D0B257B5-FA93-4E69-8A36-2E6827C673A1}" type="datetimeFigureOut">
              <a:rPr lang="es-CO" smtClean="0"/>
              <a:t>03/03/2014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587CF44-CD83-466E-A00D-0F425950D867}" type="slidenum">
              <a:rPr lang="es-CO" smtClean="0"/>
              <a:t>‹Nº›</a:t>
            </a:fld>
            <a:endParaRPr lang="es-CO"/>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D0B257B5-FA93-4E69-8A36-2E6827C673A1}" type="datetimeFigureOut">
              <a:rPr lang="es-CO" smtClean="0"/>
              <a:t>03/03/2014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4587CF44-CD83-466E-A00D-0F425950D867}" type="slidenum">
              <a:rPr lang="es-CO" smtClean="0"/>
              <a:t>‹Nº›</a:t>
            </a:fld>
            <a:endParaRPr lang="es-CO"/>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D0B257B5-FA93-4E69-8A36-2E6827C673A1}" type="datetimeFigureOut">
              <a:rPr lang="es-CO" smtClean="0"/>
              <a:t>03/03/2014</a:t>
            </a:fld>
            <a:endParaRPr lang="es-CO"/>
          </a:p>
        </p:txBody>
      </p:sp>
      <p:sp>
        <p:nvSpPr>
          <p:cNvPr id="7" name="6 Marcador de número de diapositiva"/>
          <p:cNvSpPr>
            <a:spLocks noGrp="1"/>
          </p:cNvSpPr>
          <p:nvPr>
            <p:ph type="sldNum" sz="quarter" idx="11"/>
          </p:nvPr>
        </p:nvSpPr>
        <p:spPr/>
        <p:txBody>
          <a:bodyPr rtlCol="0"/>
          <a:lstStyle/>
          <a:p>
            <a:fld id="{4587CF44-CD83-466E-A00D-0F425950D867}" type="slidenum">
              <a:rPr lang="es-CO" smtClean="0"/>
              <a:t>‹Nº›</a:t>
            </a:fld>
            <a:endParaRPr lang="es-CO"/>
          </a:p>
        </p:txBody>
      </p:sp>
      <p:sp>
        <p:nvSpPr>
          <p:cNvPr id="8" name="7 Marcador de pie de página"/>
          <p:cNvSpPr>
            <a:spLocks noGrp="1"/>
          </p:cNvSpPr>
          <p:nvPr>
            <p:ph type="ftr" sz="quarter" idx="12"/>
          </p:nvPr>
        </p:nvSpPr>
        <p:spPr/>
        <p:txBody>
          <a:bodyPr rtlCol="0"/>
          <a:lstStyle/>
          <a:p>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0B257B5-FA93-4E69-8A36-2E6827C673A1}" type="datetimeFigureOut">
              <a:rPr lang="es-CO" smtClean="0"/>
              <a:t>03/03/2014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4587CF44-CD83-466E-A00D-0F425950D867}"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D0B257B5-FA93-4E69-8A36-2E6827C673A1}" type="datetimeFigureOut">
              <a:rPr lang="es-CO" smtClean="0"/>
              <a:t>03/03/2014</a:t>
            </a:fld>
            <a:endParaRPr lang="es-CO"/>
          </a:p>
        </p:txBody>
      </p:sp>
      <p:sp>
        <p:nvSpPr>
          <p:cNvPr id="22" name="21 Marcador de número de diapositiva"/>
          <p:cNvSpPr>
            <a:spLocks noGrp="1"/>
          </p:cNvSpPr>
          <p:nvPr>
            <p:ph type="sldNum" sz="quarter" idx="15"/>
          </p:nvPr>
        </p:nvSpPr>
        <p:spPr/>
        <p:txBody>
          <a:bodyPr rtlCol="0"/>
          <a:lstStyle/>
          <a:p>
            <a:fld id="{4587CF44-CD83-466E-A00D-0F425950D867}" type="slidenum">
              <a:rPr lang="es-CO" smtClean="0"/>
              <a:t>‹Nº›</a:t>
            </a:fld>
            <a:endParaRPr lang="es-CO"/>
          </a:p>
        </p:txBody>
      </p:sp>
      <p:sp>
        <p:nvSpPr>
          <p:cNvPr id="23" name="22 Marcador de pie de página"/>
          <p:cNvSpPr>
            <a:spLocks noGrp="1"/>
          </p:cNvSpPr>
          <p:nvPr>
            <p:ph type="ftr" sz="quarter" idx="16"/>
          </p:nvPr>
        </p:nvSpPr>
        <p:spPr/>
        <p:txBody>
          <a:bodyPr rtlCol="0"/>
          <a:lstStyle/>
          <a:p>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D0B257B5-FA93-4E69-8A36-2E6827C673A1}" type="datetimeFigureOut">
              <a:rPr lang="es-CO" smtClean="0"/>
              <a:t>03/03/2014</a:t>
            </a:fld>
            <a:endParaRPr lang="es-CO"/>
          </a:p>
        </p:txBody>
      </p:sp>
      <p:sp>
        <p:nvSpPr>
          <p:cNvPr id="18" name="17 Marcador de número de diapositiva"/>
          <p:cNvSpPr>
            <a:spLocks noGrp="1"/>
          </p:cNvSpPr>
          <p:nvPr>
            <p:ph type="sldNum" sz="quarter" idx="11"/>
          </p:nvPr>
        </p:nvSpPr>
        <p:spPr/>
        <p:txBody>
          <a:bodyPr rtlCol="0"/>
          <a:lstStyle/>
          <a:p>
            <a:fld id="{4587CF44-CD83-466E-A00D-0F425950D867}" type="slidenum">
              <a:rPr lang="es-CO" smtClean="0"/>
              <a:t>‹Nº›</a:t>
            </a:fld>
            <a:endParaRPr lang="es-CO"/>
          </a:p>
        </p:txBody>
      </p:sp>
      <p:sp>
        <p:nvSpPr>
          <p:cNvPr id="21" name="20 Marcador de pie de página"/>
          <p:cNvSpPr>
            <a:spLocks noGrp="1"/>
          </p:cNvSpPr>
          <p:nvPr>
            <p:ph type="ftr" sz="quarter" idx="12"/>
          </p:nvPr>
        </p:nvSpPr>
        <p:spPr/>
        <p:txBody>
          <a:bodyPr rtlCol="0"/>
          <a:lstStyle/>
          <a:p>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0B257B5-FA93-4E69-8A36-2E6827C673A1}" type="datetimeFigureOut">
              <a:rPr lang="es-CO" smtClean="0"/>
              <a:t>03/03/2014</a:t>
            </a:fld>
            <a:endParaRPr lang="es-CO"/>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CO"/>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587CF44-CD83-466E-A00D-0F425950D867}"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hyperlink" Target="http://www.natureduca.com/tecno_hist_edadmod1.php"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www.natureduca.com/tecno_hist_prehist3.php"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835696" y="1196752"/>
            <a:ext cx="6172200" cy="1894362"/>
          </a:xfrm>
        </p:spPr>
        <p:txBody>
          <a:bodyPr/>
          <a:lstStyle/>
          <a:p>
            <a:r>
              <a:rPr lang="es-CO" dirty="0" smtClean="0"/>
              <a:t>HISTORIA DE LA TECNOLOGÍA</a:t>
            </a:r>
            <a:endParaRPr lang="es-CO" dirty="0"/>
          </a:p>
        </p:txBody>
      </p:sp>
      <p:sp>
        <p:nvSpPr>
          <p:cNvPr id="3" name="2 Subtítulo"/>
          <p:cNvSpPr>
            <a:spLocks noGrp="1"/>
          </p:cNvSpPr>
          <p:nvPr>
            <p:ph type="subTitle" idx="1"/>
          </p:nvPr>
        </p:nvSpPr>
        <p:spPr/>
        <p:txBody>
          <a:bodyPr/>
          <a:lstStyle/>
          <a:p>
            <a:r>
              <a:rPr lang="es-CO" dirty="0" smtClean="0"/>
              <a:t>Inventos y Descubrimientos que cambiaron el mundo…</a:t>
            </a:r>
            <a:endParaRPr lang="es-CO" dirty="0"/>
          </a:p>
        </p:txBody>
      </p:sp>
    </p:spTree>
    <p:extLst>
      <p:ext uri="{BB962C8B-B14F-4D97-AF65-F5344CB8AC3E}">
        <p14:creationId xmlns:p14="http://schemas.microsoft.com/office/powerpoint/2010/main" val="4099740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omps.canstockphoto.com/can-stock-photo_csp112479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7"/>
            <a:ext cx="3301643" cy="3600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3.gstatic.com/images?q=tbn:ANd9GcR5BAmzUkc6bAX1hp558OVDAcplqLYd2rO6jzh6XOQDBacZ-oX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692696"/>
            <a:ext cx="1962150" cy="233362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QSEhUUEhIWFBQVFhQUFRYUGBQUFRQWFxQWFxUUFRcYHSggGBolHBQUITEhJSkrLi4uFx8zODMsNygtLisBCgoKDg0OGhAQGywmICQvNDQ0LjQsNTQsMCwsLCwsLC80OC0sLCwuLDQtLC8sLDQsNCwtLCwtNCw0MCwsLDYsL//AABEIALoBDwMBIgACEQEDEQH/xAAbAAACAwEBAQAAAAAAAAAAAAAABQMEBgIHAf/EAEMQAAIBAgIGBwQHCAEDBQAAAAECAAMRBCEFEjFBUWEGEyJxgZGhMkJysRQjUmKCksEzQ1OissLR8NIkY4MVFnOj4f/EABoBAQADAQEBAAAAAAAAAAAAAAACAwQBBQb/xAAvEQACAgEDAgQEBgMBAAAAAAAAAQIRAwQhMRJREyJBYQWx4fAyQlJxgZGhwdEU/9oADAMBAAIRAxEAPwD3GEIQAhCEAIQhACEIQAhCEAIQhACEjrV1QXdgo4sQPnK/06/sU6j8wuqPN7A+EAuQi2pjnG3qk+KoWb8oA+crVNKW211/DSYerMYA7hM6dNL/AB2/+kfMTtNKX2VXP4aZ+QgD+EUDSLfbA+Kk3zDCS0tIk7Aj/C9j+Uj9YAyhKn09R7YZObDs+LC6jzlinUDC6kMDsIIIPiIB3CEIAQhCAEIQgBCEIAQhCAEIQgBCEIAQhCAEIQgBCEIAQnFaqqKWYhVGZJyAEX1sUWXWYmlS3E5VH7h7g/m7oBbrYsKdUXZvsrmRzO5R32lPFYvV/aOE36lPtPbmx2DwHfMxpjpatMGnRFrbQu2/F23Hlt5ied6Y0tVrkgvdb+ytwl/7jzJM6ot8HG6N/pbp3hsOTqAM+zs/W1D3sch5mZbH9Pa9XYuoPvHXbyyUeUzApjf5AWE6WnwEsWPuRcxodO1G9pnblraq+S2nFXSLNktKkvNl1282J+UpLQMs0sKZYsXsQc/ci1ah/eW7tVfkst0a9dRZag8l/wCM+jDToUJLwfY54nuWsFpyvTNzZua2U+lppdF9M0bs1qJPNgKmW83sLesxr0yJytRl2EjuJE48PsdWT3PVMHprDufq6jIeCnXA70bteQl9aet21CvxqUTqVPxC+fcSe6eMs1zc3775+cc6N6S1qDKUYuBtWob+TCxtKni7E1M9SoY1hsIqAbQbJVXv3E+Cy9h8Ur7DmNqnJh3g/PZMpo/pjhcTYVQaNXdc/wBDj5fONK9IgBr9YgzV1ydOeXzHiJW01ySTsfQifB6Ut7Z1l/iDaB98Dd94ZcQI3BvOHT7CEIAQhCAEIQgBCEIAQhCAEIQgBCEIASDG4taSF3NlHiSTkFA3knICSVagUFmIAAJJOwAbSZnRig//AFdYWprf6LTOV8rdcw+02duCniYBLi8TqgVsTkRnSoXyTg77i/PYuwZ5nz/pH0reqSQSF2AjItyp8Bz3zjpbpws5DZsfd3DgD/jlyMyzMWNybt8uQk4xvdkW6JMTii9gRqqNiD+47z6SAAnulmlQvtlmnRsJrhibKJTorUsNLaUgJMlKdFZrhhRTKbCnQEmCyJWMlk3Ah1H2fDPk+Ex0DqOqOHNR1QZFjbkOJPAAXPcI0x6JiMO1SmO1h21T9p6RsFdueXzirDY3UDDUU6yshOYYBhY6pvYZcjtMtaDxgoVrVQerYNSqr905HLiD+shPE+V6fbJRmuO5Tr4ZFpoTrdY4LWuNXVvZSRa9yQ2/YAd8otTlzGYjrHZrWG4fZUCyr4AASAgw8W246+xUcR10e6UVsIbA69PejX9OH+7YtdbyuyTPkwlsch6vo/G0sYpqYZtWqO09K9j8Q/yMjLGjtJ6htY2z1k3jiUG4jem/aOB8kwGMejUWpSYq6m4I9QRvB3jf5GeoU8QmOo9fRyqqB1iDbcbx5ZHlbaJhnDpNMZWa2lWDAMpBBAIIzBB2ETuY/Q2ltUkMeyT2/ukmwqj7pJsw3Eg78tXTqSBIlhCEAIQhACEIQAhCEAIQhACEJBj8UKVN6jbEUsfAbIAl0zV6+sMN+6QCriTxF/q6P4iLkcBziDpTpeytVPsoerpLuL727lGffq85epa1PD3bOviW61+N3NqadwFhMP09xgDrQU3WkNUni21z+YtOxVs43Rm6tUuxY7TLeGoyphlmho6N7NEhs61wqkWsQ2rt5mbMcVyyiUuxXppJVtO6mEYMyEXKk6wXtWsbHMc5AVsZvhFMyybOwM5MKDP7IvbM8htuTuEs6P0a1RlCqSSbADa3HPYAN7bBzyEeYrF0cF2VC1sQvf1NFuQ95+Zz5jZJSnTqKtnFHa3wUtH9Gnca7dhPtuerTvBYXPkBzl6jg8GrBTW6xjkBSS4udnaqXBMU4vGPiR1juWZfaUnJfvoNynfwPflHVS1Na1PPVIV+KPfst8Jy8cuEi4Tl+J1+33/w6pRXCGTaRwg2UazczUCei5QTSWDbWvRrKFUk9tX2kKLB992Fu6JcWhZqhUDVCir+Bitrd2v6GQ0f2bEmwZlBPJAWb1ZJLwI1dv8As54jv6Gl0bgsK7rUpsdVL1H65VQIEsQxZbLYtYbOPCLdJdHaq3qZFTdy4YPTO8nXGzxXxlushpYEKB9binUBd4pr2lXyFz8ZkWi8FjVI+io6qDcs41EqNvJD2uu4WHPaZSpNXJS9t/b6llJ0mv6M4wKntC2VxwI4g7xzEjerPR63RZawBq6tNznUWjmjH7S6w7Lcx43k+B6J4Sl+66w8ap1/T2fSQetx9tyS08jzPCYepVNqVNqh4IC3y2RniOjdWknWYlkoJu1zrVDyVF2nxE1HSTptRwgNOiFeoMgq2CJ32+Qnm2N0rVxDmpVYsx47AOCjcJWs88r2VIn4cYcuzqqR7t+VxYnvG6X+jenGwtdXHsnsuOIO39PEA8bq7GQ1IyYrRyE9z1HS4AIr0rFWube6bjtKRwZTs5nhHegcddQt7iwZCdpQ5AHiykap7r75huhWNNSm9FjcZAcQcyjeesD8UbaFxJQuu+meuX4clrL5Wb8M89qnRqTs9BpVJNFWGr33xhTecOksIQgBCEIAQhCAEIQgBEfSft9VQH72oNb4E7TfKPDEVY62NUnZSosfxM3+AYAu0pibVmf3aK1KgG76tLL/ADas8bxtUvUNzc3zPE+8fO89Q0rU+pxLf9tF/NUBPos8noG7X4y3FG2VzdDLDLNfovH0+swqgAdWFDu9gFzLvq32cNbymXw6y3TInorGmjK50xricWA79UT22YtU2MwZidVfsr6nfbZJMJowubq6MNpswVgPhe2e7hciLNa0f9EKAeqpJFgWqsM/Zp2C7rW13vb7glsvJBtEF5pUNsVWfB0FC02NSoO0yA2o091NXAOYvtN87nfMc9EMew1z9hsn7hubwz5S++l6wqu9J1VWZiop1EWy3yGrexyttUxgunarD6/DJWH3qeo/5rFW8IxqePek2/f7+Yk4z2EOBbtWLmk/uki633q42gG+3PmM4zoXwzFnT6lhaovtJqHJ9VveW1mB3FADntl0hpXAMhD0aiOBkmYbuVr2A78uUzWj9IF69JHJ6nrVIpsbqTfshtgbOwvaZ9Rr4xfTW/b6m7S/DcmSPiflW9/T1Ntg+jlTVYrnSam9NHe6ko12RtUi9wW5X1RJcP0ZpKiisWcAlsiFQk2HatnbIb7SzXxVaocybcNlorx2lHp9mZHqcj9SKwwXobKhq7QBcbOI7jJ9aZnQGN1xkbgZA8bb596RdLKOEWxOvU3IDv8AvcO6Zy0e43GpRQvUcIo2k/IcTPMukfTapidenhLqgGZ99xvtwEzemdMV8a+tVey+6ovYDuEn0FRWlVRiSRcA5ACxyOZPO/hL4YJSVlUsiWwnGGN887534g5gy7Tp2mi6RaLFJ2ABsrC3w1AXFssgGFQRR1QnpYYx6UzLkbuiIg2leoIwIkLpJyIom6K4vqsSl8g3ZbuJB/SbjGDqcYpOwsA3w1BZh6mecjJ1I4zfaeq66YepvaihJ4suRPpPJzxqRtxu0aPRlQqNQm5QlD+E2/SPMO8zXW2r1PvdW/5qak+t49wbyksGqmdSOmZJACEIQAhCEAIQhAOKhmdap/1NTnTHpTcx9XMzWLqWxSffsPMMp/SAI9NLfDYn4aZ8A5B/qnl+FWes4+n9XXXeaT/ykP8AJTPK6K2JHAkTTp+SnLwMaLZW2SU5SuklBvlPUhsY5ExaavokbU6xG0YU28ala/yEyIU8Y90BpenQF6gJBSpTIGeVw6jVtvLOL3tI6mSWJk9PCUsijFW2IL5SNq1vZn2tV1tihQNwv63JkWrPL1fxaUvLh2Xf1PpPh/wGMKnqN3+n0/nv8v3PjMTmSSeJNzIatO8lZwNpAkBxYOSgseU8eKk3se7myYoRqTSNDgem2IpKFdUq2Fgzawf8RB7XiL859paafGVNV9SkCL8AbbRc53tu+czLs5Ngtjw2mWxoh9UvmdQ9scLbfQzfjjkdWfNaiWlV9Fmg0n0m6lOqwgJOw1LHLu4f7smaw9Fqrax1WY/bOZ8zaaTB4I0xrKi1V29k2YDmM7d+/v2s8NXwlUWelZuVgfBgRfu28psxYmt3GzzJzXCZmUwD/YB+AKfPVkj0Cu1SO8EfOaOpovDNkmJCke5iAVty1jqlZymg6ysuqxNPWXWamxqLq3zPYz2fdm+GSMV2/ijLKLZa6YLnzNCiT39aR+pmU1ZpeluN13ex7OsiLzCJrMQd41qgH4Zm7XyGZ5RgTWNDK/McEyJ52wzscjvE4YScjiKlQZjvE2td74fC/wDxE+btaYypN1Ww562hQ306dGmfisC38zGeZqfxGvDwMq7WxLDglFfKkp/WPcE0z2MqhsTWI2a9h3Kqp/ZHOj3mYuNBQMsSrhpagBCEIAQhCAEIQgFavMt0hSzUnG1XHqcvDf4TUYiZ3pAl6TX3Z+A9r0vAOMeAtQPbstmRyYWcerCeXaf0ecPiXQ7L3B4jcfEWPjPVcI30jDX2uhKt3gAk9xBV/wARma6V6L6+hrqPraGTDe1O+R8L28pbil0yITVoxCGWgMpRpNOy7nYAo4nM+QnozyOMdlZnx41KVSdLuWGqcJXfEKNrZ+cgekTtYn0HlBcLynm5MObO7yPbsj2cOv0+kjWCFv8AU+WdnFEglVNhtJytKtSu7b7d0c6OXVIvY7rMbKw4E7jwPnG9Xo0Kimphe1b26JyqIe4/7wvJY9FCL839lGb4rqMq2l/CMdTwhbK1yT3nuE1WhtAqtJqr7Fvc8bbh4m3fIUw/VC5Fqh2AixQcSNzHcNwud4mo04q0aNLD7NVVer8R9lPFtY9wvNk9Mtox9f8AXJ5qzN3KTMqMFZesPtMTbkBYk+o8Jo3qilVY2uhCOy/aSoLN4+xFeKOSfDrnvcn+0JJMNWLuoY+0opX4DV1VPgbHwmh4ItW/cq8R2T4vC9Qw1HPVsL03XaoPstzy7LLv1O6L8eWLdpFDb2T2HG5wOJ5ZHgM5apYq9JqT7BdqZ3o+9e5rW5HPjI8ONcrTIJJuKZFyVJ3WGZU7+G3je2CceSuTvgrCubWYB1G5to+Fto+XKaTQuEGGpnEW+sqKVoJUKqdlyxOVxYXvlkDxhg9CJh7VMWLvtp4dSCzEb23W9BvO6KNOaWaqxJIJIsdX2UX+HT4ji3vd22mb8Tyx49fv5lkV0bvkgxemKhNtfXQDV+sCvrcWOsDtJJHAWG6R6FworV0U5Lcu/AIvabuGVvGUDJcNjalO+o5UMCGGRDA7QQciJNxqLUTidu2M8fjutqVKxdKlPWB6t1INibKi3GWW9TuiF2lmpil1SOqQMfeGtcDfZSdUHnaUWN8pXSiiXLGPRrBCriF1v2dO9Wpw1KdiR4nVHjNTofE/WVsU+xA9TPZrE9kfmIi5MP8ARsOKQ/bYjVepxSmM6aHgTfWI7pJpKoKdJKO4WrVuer+zp+ZuR94cJ5eWfVJs2wjSokwLXbPbv79pHmTNVo+ZPRCnK+3f375rsAJWSHuGMuSlhpcEA+whCAEIQgBCEIBWxET41Lgg7CCD4xxWi3FCAZXo9pH6NWZXPY9ipyUHsVPC+fJjwmg0pgzTbrEzU+IKkZqeVpl+kFEo4qDfkf0P6Rp0U0yFth6pvSbKkx/dn+Cx4fZP4dwuBielGhupqdZTF6NQ3B+y29G4H57YrU3nruldE6obs69J/aU+h5EbjPN9PaDbD9und6JOTWzQ/Zcbj85rw5vyyKMkPVC4U52tpAtS8lWehCKMrbOgsv6O0g1JlbM6uyxKsBwDDavI3EoCdiX0mqZXbRttF6Up4l1GIpJUKAv1gHV1FCC/aAyfMAZHfskGkcHSxB13xQpVGJLLVRlXWOQCsbXAFgDwHOZrDYoorgbXAQtwW92A77L5GRJiGX2WZfhJHylKw07i6JvJapqzS4jo2zOSmIw7AWUDrBcBVCgHLblIz0cZfbxOHTman/5ESYptpYG/FVPzE+/S2427go+Qisi26v8AB24djUPozDa5d671NbthaCEjM59vMAXvwnyppynRFsNTSlxbKtWP4r6q+JbumUq4lj7TFu8k/OQNXvOLDf4nYeSuFQw0hpV327xYknWdhcntta5zJyyHKK6r3nwmcMZekorYrbbJEN4MZGj7ZDUcmQZJErtNF0f0atJPpWIFx+5pn9643kfYG/ykehdCqiCvi7hNtOlseqd3cv3vKSaSx5qHrauSjs00XIWHsog/3nPM1Ge/LE14sdbs7GIOs1eqbsxLC+/nbgMvQRXiHZnCsbuza9Tlb2U8L58yZLVqlV6ypbXOaqNi8D3DdxOci0LTLEudrfKYzQaXRVKajBLE2jqM0OESAM8MJakFASeAEIQgBCEIAQhCAQVllGukZsJUrJAM7pPDB1IIyOUxpBpsUbMejD/fWehYqlM1pzR2uLjaNhgDfo70iBUU6zX3K53/AHX4Hgdh79rPH6KBu1O1mFipzVhwIO0TzSjWKmxyI2g/7mJrejnSIJZahIXjtA8P98YAg0z0SuS1DsNvpMeyT/22P9Jz75l6tNqbFXUqw2hgQfWe41KFOst1IIO8WIMS6T0GHFqiB1GzWBNvhYdpfO3KaMWplDZ7oqniUjygNGvR3CpWqMrZkU3aml9UVKgA1UJ2jecuEbY/oaMzRcr92p2l8HUXHiIvr6EqqEOoyGmLGpSHXKSGLa90zVrnYeA2Tb/6oSVJ0Z/BknwU8Saepexp1Q5RqYvq2AuWsxLA3ysTKJaWekOkBVrs4UqDYdoWJIFixG4mLesmnHO4oqlGmXA2QnJqSsa8rVaxMHC4a98hOWa0orWtJaSMx7KsSeAJnXJIVZYFSfS8YYPoziXzZOrXjUITyBzPhHWD6O0U9stXb7K3RL8ye0fSUT1eOPrZZHDJmcwGj6tdtWkhY7zuA4k7AJpMFo+jhbE2xGI3b6VM/wB59O+Mcc/V07VnTDUt1NcifwjNvGZ5tOa51MLTIG92zcjjwReZI5Gefl1Msm3CNUMUYlvSFdi2tVJeodi/K+5RylfFUgnaqnWfcgyC8ByHLad/CR9ctIXB1qh2scwPh/zFOIxDObDMmZy0+1qjVnt5/wCJqNFYWwEX6H0ba15rNH4W0AvYChHeGpSDCUY0pJAO6YncIQAhCEAIQhACEIQAkNRJNPhEAW10izE0Y8rU5SrUoBjNL6K1sxkRviBiVNmFjPQsRRiPSOjQ4zEAU4HSr0/ZbLeNxmgwfSdhv/C3aXwJII85kcXgnpneR6yFMRAPTcNpilVydADxB+QNmPgDLD4SkTk4B4HJvLJp5kmLI3y1S0kwFgxA4Bjb8p7J8oBusRo9WyLJU5NqOf5wYtr9GqDe1h6fgGX+hgJmHxpPv581U+i6o9JGuKqjZVpnvR09VJnU2uBRom6J4b+Av5qg+bTn/wBqYUfuE8Xf/lMzia+IbY9Mf+Srb+mVRRrH2mpn/wAlf/jO9cu7I9K7GxXRmFp7Ew6nn2vRyZ8qaVw9LLr1TkgC3/KM5lqdO3tCifw13/qqAek+vq8bfAq0x+p9ZxuyQyxnSfDpmEqVDxPYHm23wiit0jxtbLD01oofeAzt8bT4Wpg3CLfie0fNr28JDWxpO0zgIaejhfXxFQ1n4XOqO8nb4SWtjABZQFXguQ7zxMo1sXChg3qHPIesA4aoXNljrRWjLbdstaN0SFtlNHg8DygEeAwdo+wuHnzC4a0a0KMA7w9O0tgTlFtO4AQhCAEIQgBCEIAQhCAEIQgHxheVqtKWp8IgCqtRlGrh48q05WelAM5icEDuiPHaFU5gWPKbarh5Rr4aAefYjRlRdmcps7LtBE39TCcpSraOB3QDGriec7+kTQV9CKfdlCr0fHd5wBd9JnJxUutoDmfMyP8A9A5nzMApvipA+L5xuugBwliloZR7sAzfWs2wEyajo6o+3Lumqo6LHCMaGjOUAzWB0IBuj3C6OtujihgbbpfpYWALsLg+UbYfD2k9LDy3TpQDijRlxFtBEtO4AQhCAEIQgBCEIAQhCAEIQgBCEIAQhCAfCJwackhAK70pVq0IxMheAK2w8ifCxm04MAUNhJE+DjdpGYAo+hcp8+g8o1tOhAFQwE7XAco0E6WAL6eClqnhpaEkSAQJQlinQkiyZIBwlKShZ9hACEIQAhCEAIQhACEIQ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AutoShape 8" descr="data:image/jpeg;base64,/9j/4AAQSkZJRgABAQAAAQABAAD/2wCEAAkGBxQSEhUUEhIWFBQVFhQUFRYUGBQUFRQWFxQWFxUUFRcYHSggGBolHBQUITEhJSkrLi4uFx8zODMsNygtLisBCgoKDg0OGhAQGywmICQvNDQ0LjQsNTQsMCwsLCwsLC80OC0sLCwuLDQtLC8sLDQsNCwtLCwtNCw0MCwsLDYsL//AABEIALoBDwMBIgACEQEDEQH/xAAbAAACAwEBAQAAAAAAAAAAAAAABQMEBgIHAf/EAEMQAAIBAgIGBwQHCAEDBQAAAAECAAMRBCEFEjFBUWEGEyJxgZGhMkJysRQjUmKCksEzQ1OissLR8NIkY4MVFnOj4f/EABoBAQADAQEBAAAAAAAAAAAAAAACAwQBBQb/xAAvEQACAgEDAgQEBgMBAAAAAAAAAQIRAwQhMRJREyJBYQWx4fAyQlJxgZGhwdEU/9oADAMBAAIRAxEAPwD3GEIQAhCEAIQhACEIQAhCEAIQhACEjrV1QXdgo4sQPnK/06/sU6j8wuqPN7A+EAuQi2pjnG3qk+KoWb8oA+crVNKW211/DSYerMYA7hM6dNL/AB2/+kfMTtNKX2VXP4aZ+QgD+EUDSLfbA+Kk3zDCS0tIk7Aj/C9j+Uj9YAyhKn09R7YZObDs+LC6jzlinUDC6kMDsIIIPiIB3CEIAQhCAEIQgBCEIAQhCAEIQgBCEIAQhCAEIQgBCEIAQnFaqqKWYhVGZJyAEX1sUWXWYmlS3E5VH7h7g/m7oBbrYsKdUXZvsrmRzO5R32lPFYvV/aOE36lPtPbmx2DwHfMxpjpatMGnRFrbQu2/F23Hlt5ied6Y0tVrkgvdb+ytwl/7jzJM6ot8HG6N/pbp3hsOTqAM+zs/W1D3sch5mZbH9Pa9XYuoPvHXbyyUeUzApjf5AWE6WnwEsWPuRcxodO1G9pnblraq+S2nFXSLNktKkvNl1282J+UpLQMs0sKZYsXsQc/ci1ah/eW7tVfkst0a9dRZag8l/wCM+jDToUJLwfY54nuWsFpyvTNzZua2U+lppdF9M0bs1qJPNgKmW83sLesxr0yJytRl2EjuJE48PsdWT3PVMHprDufq6jIeCnXA70bteQl9aet21CvxqUTqVPxC+fcSe6eMs1zc3775+cc6N6S1qDKUYuBtWob+TCxtKni7E1M9SoY1hsIqAbQbJVXv3E+Cy9h8Ur7DmNqnJh3g/PZMpo/pjhcTYVQaNXdc/wBDj5fONK9IgBr9YgzV1ydOeXzHiJW01ySTsfQifB6Ut7Z1l/iDaB98Dd94ZcQI3BvOHT7CEIAQhCAEIQgBCEIAQhCAEIQgBCEIASDG4taSF3NlHiSTkFA3knICSVagUFmIAAJJOwAbSZnRig//AFdYWprf6LTOV8rdcw+02duCniYBLi8TqgVsTkRnSoXyTg77i/PYuwZ5nz/pH0reqSQSF2AjItyp8Bz3zjpbpws5DZsfd3DgD/jlyMyzMWNybt8uQk4xvdkW6JMTii9gRqqNiD+47z6SAAnulmlQvtlmnRsJrhibKJTorUsNLaUgJMlKdFZrhhRTKbCnQEmCyJWMlk3Ah1H2fDPk+Ex0DqOqOHNR1QZFjbkOJPAAXPcI0x6JiMO1SmO1h21T9p6RsFdueXzirDY3UDDUU6yshOYYBhY6pvYZcjtMtaDxgoVrVQerYNSqr905HLiD+shPE+V6fbJRmuO5Tr4ZFpoTrdY4LWuNXVvZSRa9yQ2/YAd8otTlzGYjrHZrWG4fZUCyr4AASAgw8W246+xUcR10e6UVsIbA69PejX9OH+7YtdbyuyTPkwlsch6vo/G0sYpqYZtWqO09K9j8Q/yMjLGjtJ6htY2z1k3jiUG4jem/aOB8kwGMejUWpSYq6m4I9QRvB3jf5GeoU8QmOo9fRyqqB1iDbcbx5ZHlbaJhnDpNMZWa2lWDAMpBBAIIzBB2ETuY/Q2ltUkMeyT2/ukmwqj7pJsw3Eg78tXTqSBIlhCEAIQhACEIQAhCEAIQhACEJBj8UKVN6jbEUsfAbIAl0zV6+sMN+6QCriTxF/q6P4iLkcBziDpTpeytVPsoerpLuL727lGffq85epa1PD3bOviW61+N3NqadwFhMP09xgDrQU3WkNUni21z+YtOxVs43Rm6tUuxY7TLeGoyphlmho6N7NEhs61wqkWsQ2rt5mbMcVyyiUuxXppJVtO6mEYMyEXKk6wXtWsbHMc5AVsZvhFMyybOwM5MKDP7IvbM8htuTuEs6P0a1RlCqSSbADa3HPYAN7bBzyEeYrF0cF2VC1sQvf1NFuQ95+Zz5jZJSnTqKtnFHa3wUtH9Gnca7dhPtuerTvBYXPkBzl6jg8GrBTW6xjkBSS4udnaqXBMU4vGPiR1juWZfaUnJfvoNynfwPflHVS1Na1PPVIV+KPfst8Jy8cuEi4Tl+J1+33/w6pRXCGTaRwg2UazczUCei5QTSWDbWvRrKFUk9tX2kKLB992Fu6JcWhZqhUDVCir+Bitrd2v6GQ0f2bEmwZlBPJAWb1ZJLwI1dv8As54jv6Gl0bgsK7rUpsdVL1H65VQIEsQxZbLYtYbOPCLdJdHaq3qZFTdy4YPTO8nXGzxXxlushpYEKB9binUBd4pr2lXyFz8ZkWi8FjVI+io6qDcs41EqNvJD2uu4WHPaZSpNXJS9t/b6llJ0mv6M4wKntC2VxwI4g7xzEjerPR63RZawBq6tNznUWjmjH7S6w7Lcx43k+B6J4Sl+66w8ap1/T2fSQetx9tyS08jzPCYepVNqVNqh4IC3y2RniOjdWknWYlkoJu1zrVDyVF2nxE1HSTptRwgNOiFeoMgq2CJ32+Qnm2N0rVxDmpVYsx47AOCjcJWs88r2VIn4cYcuzqqR7t+VxYnvG6X+jenGwtdXHsnsuOIO39PEA8bq7GQ1IyYrRyE9z1HS4AIr0rFWube6bjtKRwZTs5nhHegcddQt7iwZCdpQ5AHiykap7r75huhWNNSm9FjcZAcQcyjeesD8UbaFxJQuu+meuX4clrL5Wb8M89qnRqTs9BpVJNFWGr33xhTecOksIQgBCEIAQhCAEIQgBEfSft9VQH72oNb4E7TfKPDEVY62NUnZSosfxM3+AYAu0pibVmf3aK1KgG76tLL/ADas8bxtUvUNzc3zPE+8fO89Q0rU+pxLf9tF/NUBPos8noG7X4y3FG2VzdDLDLNfovH0+swqgAdWFDu9gFzLvq32cNbymXw6y3TInorGmjK50xricWA79UT22YtU2MwZidVfsr6nfbZJMJowubq6MNpswVgPhe2e7hciLNa0f9EKAeqpJFgWqsM/Zp2C7rW13vb7glsvJBtEF5pUNsVWfB0FC02NSoO0yA2o091NXAOYvtN87nfMc9EMew1z9hsn7hubwz5S++l6wqu9J1VWZiop1EWy3yGrexyttUxgunarD6/DJWH3qeo/5rFW8IxqePek2/f7+Yk4z2EOBbtWLmk/uki633q42gG+3PmM4zoXwzFnT6lhaovtJqHJ9VveW1mB3FADntl0hpXAMhD0aiOBkmYbuVr2A78uUzWj9IF69JHJ6nrVIpsbqTfshtgbOwvaZ9Rr4xfTW/b6m7S/DcmSPiflW9/T1Ntg+jlTVYrnSam9NHe6ko12RtUi9wW5X1RJcP0ZpKiisWcAlsiFQk2HatnbIb7SzXxVaocybcNlorx2lHp9mZHqcj9SKwwXobKhq7QBcbOI7jJ9aZnQGN1xkbgZA8bb596RdLKOEWxOvU3IDv8AvcO6Zy0e43GpRQvUcIo2k/IcTPMukfTapidenhLqgGZ99xvtwEzemdMV8a+tVey+6ovYDuEn0FRWlVRiSRcA5ACxyOZPO/hL4YJSVlUsiWwnGGN887534g5gy7Tp2mi6RaLFJ2ABsrC3w1AXFssgGFQRR1QnpYYx6UzLkbuiIg2leoIwIkLpJyIom6K4vqsSl8g3ZbuJB/SbjGDqcYpOwsA3w1BZh6mecjJ1I4zfaeq66YepvaihJ4suRPpPJzxqRtxu0aPRlQqNQm5QlD+E2/SPMO8zXW2r1PvdW/5qak+t49wbyksGqmdSOmZJACEIQAhCEAIQhAOKhmdap/1NTnTHpTcx9XMzWLqWxSffsPMMp/SAI9NLfDYn4aZ8A5B/qnl+FWes4+n9XXXeaT/ykP8AJTPK6K2JHAkTTp+SnLwMaLZW2SU5SuklBvlPUhsY5ExaavokbU6xG0YU28ala/yEyIU8Y90BpenQF6gJBSpTIGeVw6jVtvLOL3tI6mSWJk9PCUsijFW2IL5SNq1vZn2tV1tihQNwv63JkWrPL1fxaUvLh2Xf1PpPh/wGMKnqN3+n0/nv8v3PjMTmSSeJNzIatO8lZwNpAkBxYOSgseU8eKk3se7myYoRqTSNDgem2IpKFdUq2Fgzawf8RB7XiL859paafGVNV9SkCL8AbbRc53tu+czLs5Ngtjw2mWxoh9UvmdQ9scLbfQzfjjkdWfNaiWlV9Fmg0n0m6lOqwgJOw1LHLu4f7smaw9Fqrax1WY/bOZ8zaaTB4I0xrKi1V29k2YDmM7d+/v2s8NXwlUWelZuVgfBgRfu28psxYmt3GzzJzXCZmUwD/YB+AKfPVkj0Cu1SO8EfOaOpovDNkmJCke5iAVty1jqlZymg6ysuqxNPWXWamxqLq3zPYz2fdm+GSMV2/ijLKLZa6YLnzNCiT39aR+pmU1ZpeluN13ex7OsiLzCJrMQd41qgH4Zm7XyGZ5RgTWNDK/McEyJ52wzscjvE4YScjiKlQZjvE2td74fC/wDxE+btaYypN1Ww562hQ306dGmfisC38zGeZqfxGvDwMq7WxLDglFfKkp/WPcE0z2MqhsTWI2a9h3Kqp/ZHOj3mYuNBQMsSrhpagBCEIAQhCAEIQgFavMt0hSzUnG1XHqcvDf4TUYiZ3pAl6TX3Z+A9r0vAOMeAtQPbstmRyYWcerCeXaf0ecPiXQ7L3B4jcfEWPjPVcI30jDX2uhKt3gAk9xBV/wARma6V6L6+hrqPraGTDe1O+R8L28pbil0yITVoxCGWgMpRpNOy7nYAo4nM+QnozyOMdlZnx41KVSdLuWGqcJXfEKNrZ+cgekTtYn0HlBcLynm5MObO7yPbsj2cOv0+kjWCFv8AU+WdnFEglVNhtJytKtSu7b7d0c6OXVIvY7rMbKw4E7jwPnG9Xo0Kimphe1b26JyqIe4/7wvJY9FCL839lGb4rqMq2l/CMdTwhbK1yT3nuE1WhtAqtJqr7Fvc8bbh4m3fIUw/VC5Fqh2AixQcSNzHcNwud4mo04q0aNLD7NVVer8R9lPFtY9wvNk9Mtox9f8AXJ5qzN3KTMqMFZesPtMTbkBYk+o8Jo3qilVY2uhCOy/aSoLN4+xFeKOSfDrnvcn+0JJMNWLuoY+0opX4DV1VPgbHwmh4ItW/cq8R2T4vC9Qw1HPVsL03XaoPstzy7LLv1O6L8eWLdpFDb2T2HG5wOJ5ZHgM5apYq9JqT7BdqZ3o+9e5rW5HPjI8ONcrTIJJuKZFyVJ3WGZU7+G3je2CceSuTvgrCubWYB1G5to+Fto+XKaTQuEGGpnEW+sqKVoJUKqdlyxOVxYXvlkDxhg9CJh7VMWLvtp4dSCzEb23W9BvO6KNOaWaqxJIJIsdX2UX+HT4ji3vd22mb8Tyx49fv5lkV0bvkgxemKhNtfXQDV+sCvrcWOsDtJJHAWG6R6FworV0U5Lcu/AIvabuGVvGUDJcNjalO+o5UMCGGRDA7QQciJNxqLUTidu2M8fjutqVKxdKlPWB6t1INibKi3GWW9TuiF2lmpil1SOqQMfeGtcDfZSdUHnaUWN8pXSiiXLGPRrBCriF1v2dO9Wpw1KdiR4nVHjNTofE/WVsU+xA9TPZrE9kfmIi5MP8ARsOKQ/bYjVepxSmM6aHgTfWI7pJpKoKdJKO4WrVuer+zp+ZuR94cJ5eWfVJs2wjSokwLXbPbv79pHmTNVo+ZPRCnK+3f375rsAJWSHuGMuSlhpcEA+whCAEIQgBCEIBWxET41Lgg7CCD4xxWi3FCAZXo9pH6NWZXPY9ipyUHsVPC+fJjwmg0pgzTbrEzU+IKkZqeVpl+kFEo4qDfkf0P6Rp0U0yFth6pvSbKkx/dn+Cx4fZP4dwuBielGhupqdZTF6NQ3B+y29G4H57YrU3nruldE6obs69J/aU+h5EbjPN9PaDbD9und6JOTWzQ/Zcbj85rw5vyyKMkPVC4U52tpAtS8lWehCKMrbOgsv6O0g1JlbM6uyxKsBwDDavI3EoCdiX0mqZXbRttF6Up4l1GIpJUKAv1gHV1FCC/aAyfMAZHfskGkcHSxB13xQpVGJLLVRlXWOQCsbXAFgDwHOZrDYoorgbXAQtwW92A77L5GRJiGX2WZfhJHylKw07i6JvJapqzS4jo2zOSmIw7AWUDrBcBVCgHLblIz0cZfbxOHTman/5ESYptpYG/FVPzE+/S2427go+Qisi26v8AB24djUPozDa5d671NbthaCEjM59vMAXvwnyppynRFsNTSlxbKtWP4r6q+JbumUq4lj7TFu8k/OQNXvOLDf4nYeSuFQw0hpV327xYknWdhcntta5zJyyHKK6r3nwmcMZekorYrbbJEN4MZGj7ZDUcmQZJErtNF0f0atJPpWIFx+5pn9643kfYG/ykehdCqiCvi7hNtOlseqd3cv3vKSaSx5qHrauSjs00XIWHsog/3nPM1Ge/LE14sdbs7GIOs1eqbsxLC+/nbgMvQRXiHZnCsbuza9Tlb2U8L58yZLVqlV6ypbXOaqNi8D3DdxOci0LTLEudrfKYzQaXRVKajBLE2jqM0OESAM8MJakFASeAEIQgBCEIAQhCAQVllGukZsJUrJAM7pPDB1IIyOUxpBpsUbMejD/fWehYqlM1pzR2uLjaNhgDfo70iBUU6zX3K53/AHX4Hgdh79rPH6KBu1O1mFipzVhwIO0TzSjWKmxyI2g/7mJrejnSIJZahIXjtA8P98YAg0z0SuS1DsNvpMeyT/22P9Jz75l6tNqbFXUqw2hgQfWe41KFOst1IIO8WIMS6T0GHFqiB1GzWBNvhYdpfO3KaMWplDZ7oqniUjygNGvR3CpWqMrZkU3aml9UVKgA1UJ2jecuEbY/oaMzRcr92p2l8HUXHiIvr6EqqEOoyGmLGpSHXKSGLa90zVrnYeA2Tb/6oSVJ0Z/BknwU8Saepexp1Q5RqYvq2AuWsxLA3ysTKJaWekOkBVrs4UqDYdoWJIFixG4mLesmnHO4oqlGmXA2QnJqSsa8rVaxMHC4a98hOWa0orWtJaSMx7KsSeAJnXJIVZYFSfS8YYPoziXzZOrXjUITyBzPhHWD6O0U9stXb7K3RL8ye0fSUT1eOPrZZHDJmcwGj6tdtWkhY7zuA4k7AJpMFo+jhbE2xGI3b6VM/wB59O+Mcc/V07VnTDUt1NcifwjNvGZ5tOa51MLTIG92zcjjwReZI5Gefl1Msm3CNUMUYlvSFdi2tVJeodi/K+5RylfFUgnaqnWfcgyC8ByHLad/CR9ctIXB1qh2scwPh/zFOIxDObDMmZy0+1qjVnt5/wCJqNFYWwEX6H0ba15rNH4W0AvYChHeGpSDCUY0pJAO6YncIQAhCEAIQhACEIQAkNRJNPhEAW10izE0Y8rU5SrUoBjNL6K1sxkRviBiVNmFjPQsRRiPSOjQ4zEAU4HSr0/ZbLeNxmgwfSdhv/C3aXwJII85kcXgnpneR6yFMRAPTcNpilVydADxB+QNmPgDLD4SkTk4B4HJvLJp5kmLI3y1S0kwFgxA4Bjb8p7J8oBusRo9WyLJU5NqOf5wYtr9GqDe1h6fgGX+hgJmHxpPv581U+i6o9JGuKqjZVpnvR09VJnU2uBRom6J4b+Av5qg+bTn/wBqYUfuE8Xf/lMzia+IbY9Mf+Srb+mVRRrH2mpn/wAlf/jO9cu7I9K7GxXRmFp7Ew6nn2vRyZ8qaVw9LLr1TkgC3/KM5lqdO3tCifw13/qqAek+vq8bfAq0x+p9ZxuyQyxnSfDpmEqVDxPYHm23wiit0jxtbLD01oofeAzt8bT4Wpg3CLfie0fNr28JDWxpO0zgIaejhfXxFQ1n4XOqO8nb4SWtjABZQFXguQ7zxMo1sXChg3qHPIesA4aoXNljrRWjLbdstaN0SFtlNHg8DygEeAwdo+wuHnzC4a0a0KMA7w9O0tgTlFtO4AQhCAEIQgBCEIAQhCAEIQgHxheVqtKWp8IgCqtRlGrh48q05WelAM5icEDuiPHaFU5gWPKbarh5Rr4aAefYjRlRdmcps7LtBE39TCcpSraOB3QDGriec7+kTQV9CKfdlCr0fHd5wBd9JnJxUutoDmfMyP8A9A5nzMApvipA+L5xuugBwliloZR7sAzfWs2wEyajo6o+3Lumqo6LHCMaGjOUAzWB0IBuj3C6OtujihgbbpfpYWALsLg+UbYfD2k9LDy3TpQDijRlxFtBEtO4AQhCAEIQgBCEIAQhCAEIQgBCEIAQhCAfCJwackhAK70pVq0IxMheAK2w8ifCxm04MAUNhJE+DjdpGYAo+hcp8+g8o1tOhAFQwE7XAco0E6WAL6eClqnhpaEkSAQJQlinQkiyZIBwlKShZ9hACEIQAhCEAIQhACEIQ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12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717032"/>
            <a:ext cx="3775071" cy="259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2489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051720" y="476672"/>
            <a:ext cx="6552728" cy="5832648"/>
          </a:xfrm>
        </p:spPr>
        <p:txBody>
          <a:bodyPr>
            <a:normAutofit fontScale="92500" lnSpcReduction="20000"/>
          </a:bodyPr>
          <a:lstStyle/>
          <a:p>
            <a:pPr algn="just"/>
            <a:r>
              <a:rPr lang="es-CO" sz="3500" dirty="0">
                <a:solidFill>
                  <a:srgbClr val="7030A0"/>
                </a:solidFill>
                <a:latin typeface="Albert" pitchFamily="2" charset="0"/>
              </a:rPr>
              <a:t>Edad de la </a:t>
            </a:r>
            <a:r>
              <a:rPr lang="es-CO" sz="3500" dirty="0">
                <a:solidFill>
                  <a:srgbClr val="7030A0"/>
                </a:solidFill>
                <a:latin typeface="Albert" pitchFamily="2" charset="0"/>
                <a:hlinkClick r:id="rId2"/>
              </a:rPr>
              <a:t>revolución </a:t>
            </a:r>
            <a:r>
              <a:rPr lang="es-CO" sz="3500" dirty="0" smtClean="0">
                <a:solidFill>
                  <a:srgbClr val="7030A0"/>
                </a:solidFill>
                <a:latin typeface="Albert" pitchFamily="2" charset="0"/>
                <a:hlinkClick r:id="rId2"/>
              </a:rPr>
              <a:t>industrial</a:t>
            </a:r>
            <a:endParaRPr lang="es-CO" sz="3500" dirty="0" smtClean="0">
              <a:solidFill>
                <a:srgbClr val="7030A0"/>
              </a:solidFill>
              <a:latin typeface="Albert" pitchFamily="2" charset="0"/>
            </a:endParaRPr>
          </a:p>
          <a:p>
            <a:pPr algn="just"/>
            <a:endParaRPr lang="es-CO" sz="2800" b="0" dirty="0"/>
          </a:p>
          <a:p>
            <a:pPr algn="just"/>
            <a:r>
              <a:rPr lang="es-CO" sz="2800" b="0" dirty="0" smtClean="0"/>
              <a:t>Junto </a:t>
            </a:r>
            <a:r>
              <a:rPr lang="es-CO" sz="2800" b="0" dirty="0"/>
              <a:t>a la creación de la máquina de vapor apareció la organización fabril de trabajo y la fabricación en serie de números productos. Se utilizo el carbón como una fuerte de energía. Las personas contaron con un nuevo de transporte: el tren, gracias al invento de la locomotora y la construcción de redes ferroviarias. Las comunicaciones adquieren importancia primero con el telégrafo y luego con el teléfono.</a:t>
            </a:r>
          </a:p>
          <a:p>
            <a:r>
              <a:rPr lang="es-CO" b="0" dirty="0"/>
              <a:t/>
            </a:r>
            <a:br>
              <a:rPr lang="es-CO" b="0" dirty="0"/>
            </a:br>
            <a:endParaRPr lang="es-CO" b="0" dirty="0"/>
          </a:p>
          <a:p>
            <a:pPr algn="ctr"/>
            <a:r>
              <a:rPr lang="es-CO" dirty="0"/>
              <a:t/>
            </a:r>
            <a:br>
              <a:rPr lang="es-CO" dirty="0"/>
            </a:br>
            <a:endParaRPr lang="es-CO" dirty="0"/>
          </a:p>
        </p:txBody>
      </p:sp>
    </p:spTree>
    <p:extLst>
      <p:ext uri="{BB962C8B-B14F-4D97-AF65-F5344CB8AC3E}">
        <p14:creationId xmlns:p14="http://schemas.microsoft.com/office/powerpoint/2010/main" val="85510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3.bp.blogspot.com/-M97eH-v_xr0/UUtIKCYi_VI/AAAAAAAAAQY/AYi-Sr7J0wY/s1600/Locomotora+Sue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48680"/>
            <a:ext cx="7488832" cy="557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801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BQUEhQWFRUVFxYYGBgYFxgYGRgYGBQYFhcYGhoYHyYeHB0kGhcXHy8gIycpLCwtFR8xNTAqNSYrLCkBCQoKDgwOGg8PGiwkHCQpLCwpKSwsLCwpLCwpLCksLCwsKSksLCwsLCwsLCwsLCwsLCwpLCkpKSwpKSksLCwsKf/AABEIAQYAwAMBIgACEQEDEQH/xAAcAAABBQEBAQAAAAAAAAAAAAAAAwQFBgcBAgj/xABFEAACAQIDBAcDCwIEBQUBAAABAgMAEQQSIQUGMUETIlFhcYGRBzKhFBUjQlJTYpKxwdFygjOi4fAkQ6PC8Rdzg5OyFv/EABkBAAMBAQEAAAAAAAAAAAAAAAACAwEEBf/EACYRAAICAgIBBAMAAwAAAAAAAAABAhEDMRIhUQQTMkEiUmEUgbH/2gAMAwEAAhEDEQA/ANm+aIfuo/yL/FHzRD91H+Rf4p3RQAzOyYfuo/yL/Fc+a4Puo/yL/FedsbUXDxNIwJC8hxN6zuPb2IxDTyCMkq30ZABKJqym9xbhbgdSalPKoDRi2aONkw/dR/kX+K780Q/dR/kX+KZbu7wJio7rfMoUOCLEMR6W41LXqidqxRr80w/dR/kX+KPmmH7qP8i/xTTa+8sGH0kcBjwGpPw/eq1h/aKRbpU6uY9YKest7aC+hHne/KkeWMXTGUG9Fv8AmuH7qP8A+tf4pKXC4ZfeSFfFUH61n22d5WxLlo5JIlBspz5FHYCQfrajU8bcKrO0d0cRJPHpnadHdSSDnCZbsCTr1WXxqXv31FWVji/Z0bEfkY4/Jv8ApUhJj9nr7z4UecVY6/s9xnAYd/ICur7OMZ9w3wo92f6lPYh+xrZ23sz73CesVeTt/Zn3mF9E/isrT2b4znHbxZR+pr0fZ5iRxEY8ZYx+9Huz8B7MP2NbwOMwExyxHDOeNlEZPpan67NgOoiiPgifxWH43c6aKMuWjBXUWlQm/LQG9X7ZeIOEwa4mEqyzIjsrEgR9W7NbnZtLc71qzNfJE54kviy5/NUP3Mf5F/iu/NMP3Uf5F/iqNu3tjFsnylszhkZspNlkAYi4BvlPhp41asJvA7gkYd9CVYZkFmFrjU99NHNGX8JuDQ/Oyofuo/yL/FNI/kjOUCRFgbH6MWv45bfGoTevb+KSMPEvRKlzIzZHGXt6tyAOJIHoNagdlsoWKVZxdZAxjM8eQ2Opubtc9hI8NayWWn0Ch5NEGyYfuo/yL/FHzTD91H+Rf4pnh9su6hlgJVtQc6DTt1N6jBvDiumEXRRjMWALFgBlXOLlSRYrfW/FTT+5HyZxZP8AzRD91H+Rf4o+aYfuo/yL/FR3znOurfJyOdpCD8RapXB4oSIGHPw4g2PDSmU1LRjTQvevDygC5IAHM6CvZrK9+dryPiWjY2jQgAA6EWBLHtvf4VPLk4IaEOTLLvPtqGePo45QbMGcodRlPVAblduJ7Aai9hYX3yJIwLc4VLE21NwQOPdzqopnBLKCyZSLDTgLgjvv21KbD2wmVgxKkAixB18Lca8zLklJ8jrjBJUK7FdHnnE08y5Sv+GQga5a9wNBbS1u+p8rgQOtNMfGZ/5rO0WcM8iMUViCe02vb9and10OImX5YBiImIUZrgoxNlIy2vckAg/+Xg59K0jJJbJLF7SwceYxx51VlbrnMM2oPHU8e22tRo30IVSypo1gCoIAyEWtwtoKuu0fZvg5VIWMxEjjGzLrbQlb2JFVjCeyt1hnbESZ3RG6AITxCmzNca3+zwGvlaXpp+ScckftEJt/eY4uMRZUSMEEhBa9xbX1NJb2b0EmDKQOjLhbfVUoFAHZaw9KYbD2LNNeJFvMw4Hqe65JNzwGUX86S2t7P9pNKoGFcqpPWVkIPeDmGnDlSxwyb2OpxWxOTeyQf81/zt/NNJd5WPF7/wBzH96cN7M9pserhWHezxD/ALqcL7HdpnisY/8AlT+KdenZT3sZEtt/vv6n9a4u3O0f5asEXsN2g3vTRL/eT5aLTuP2CYk+9iYh+dv2FP8A4z8iv1EFpFSm2ybaDhrwA76sfznI+Biha4B6O/qZLVP7O9gig/8AEYkv+FIwB6sTSkG4pXaXQ5rxKQ2Y2uQVzZbD61gwvwsanP0/FbMedS0iM2dtGeR0hiLEqmRVHIAcPIanwq0YbdzGi5a92JYgFOJ/uqd2ntTA4KYu6os7jXIl3I7TbhftNr6cajcf7QGdP+GiIJ+tJaw7LKp18yB40P0+OKbkyfuSlpFX25jJoJejcSZ7BuqgcAfiKk5aW2ntMzmKHokWSQBEzACzEizXAvxF70ph8I2MkLSOemtGobhfLe5JXgdb6eFScEnyfHp07s4UZRmYsAzD39ewHh3nsqEUuVLRRvr+hh929qqtulhOnDOf16OoDFYjHxEiSOTMHMjjIzAdRowAVGUixJJHaBWvxsCNOB4VBb97Q6HZ87D3iuQeLnL+hJ8q7Jemx7ILLJujNYts4txdYJWB0usJYXBt9m3GtV3ZwzphYxKLPYlhp1SxLZdNNL0brbP6HBwR81jW/iRmb4k1KgU+LDHH2jMmRy6EMdihHG7kXCKzflUn9qyM7QWdwZUusqCQZW1TOM1hfRhra2n7VrG1gegktocjH0F6xXCOIm090A2Qcrkmyk6ZdTZdLctOEvUvSHwj+IJayy6fZa4tU9sXDvY5Thj4uubz1vVQ+VR2NzlvybT9aTwDL0oIZbX7RXElezok/BeMXso+9iJYUXsTU+gqDk3jiTEQWVhBHKjMebWNlNhyDWNhTjFYhAlyw8tf0vVRnkEsyIBcZ16ut2OYWGnCmxK8i6En8GfQiihqFFJYyIujKCVLKwDDiCRYEeFewziKbuTgY1xeIdbEt0mXW+VVnZLL3aL8BV4Aqg7nySSTRq+VRh+mAK2vJY9EbW+rcXPbpVqbeTDh3QyqCnvXuACOIzHQkdl71DC/x7KTXZKV4kmCi7EAdpNh6mq7/wD2YytJ0MnQgEiQFSTbT3L5gCefrWW7V3jkxWNkjlF1JkyIznqOuQAXQgFcrg6879grZZVVoxQbZuUOJVxdWDDtUgj4UresiCrgx00EhLILtcEBrDkAdNNbG/705w3tGeaRWeRolESsqohAdmZh1s4JZdLWX9aVeoi0M8bNTNUNNrH5ynQ3E/SQrHH+BQcz94KM5vyAHMUphd5cU2MSGSN43ZEZY7LkK3+ldmBY6DS1wQeVNsYkw2yRdut0LKRlyBcsigNdS19JNAyg3om+a6+mZFUVrebZ5lxM7rdszNcHVhY21XmNNO61TGA3hSQfSR5L2Fk4E21Nzw8OV6sG9e5ZxDdLA2SUXJF7BjbQ35H4GqVDiJYZCmJiIfmwsrEdpHuv41x54SW9F4NPRf8AYMMXSnKhBUc9bU138whZFK8QrH0sdO+mGwt5sLGSGfIx+0pT9LqaX21tiGUaS3sDa0sQ46Hjrw7qVTSx8WZT52N9k72tAyrJ1omVXuBqmbj4jNfT07Keb8v0z4LDqbiaUObfYQcf8xqjNNY5EN89lyr12OugB4DWrlsyHNtWNOWEwyra97Mw1F+dsw1rpxTlJUzJRSdl5UV6ri12u05hOaMMpU8CCD4EWNYvtrYsmGlKyLozHK3JgeYPb3VtZFJYjCq65XUMp5EXFQzYvcX9KY8nBmIyYAJc3uOz/ThTeOWzlr27Lf6VrGN3Ew0l9HS/2W09Deor/wBKob/40tvBP1tUI+nktlp5ovRmWOmLXuzMOwk2+OlTns/2C82OSQL9FC2Zm5ZgDlUd97G3ICr9hvZrg195Hk/rckegsKs2GwqooVFCqOAUAAeQq2PDxdsnPJapCorzIlwR2i2mhr3XDXQRM73F2Vlxctyn0RmAyxhWJEuQlmGp4XsbgnXlSeytmJ864nDEymDWQRlmUB2s7NdSCUuxy68T3VMqvyXHuT7k5LIdLFjYvGCbDNmGYA8QTTlsWi4p51DMzRJGV6J0Iysxu7tZVXrXuezS/CuaNVUvplXe0VPYe6cZ2licM5L4aK+WNiTxjjYBmBubFzbn7upqJ353EjwEoxcQdoWzoyLbNE0gFmBYjMMw56jTjWh7s7NPSy4htTITY2IDXtdgDrlAVVF+S351E+1DG5Fw6yA9AznOQbdYC6AnzJA55e6spKDdGp/kkVTcvYz46RgxtGgRibhs2YkZCo4GwY8SNKs+/OFVMfgJmAypnUacCJIpNOQ6qmwru7eOikxcRw6BTkYS5Tp0YWwuL6dfLbz76t+2NjpiYjHIDa4IINirDVWB7RWYUpQfFUE5NS7KnvS6QY6LFktlMVu1cwJyEG+osxJAOtlqPn3itOMU30ilolQAZbqgkaRh/SZFXXibivO9mzWwkUYlEeIjzHKGEihWtp1EbKSR2W15VVYd4G6a8jK6SdULlAVVU9XKo0GU34dvjdMkpIaEUaTP7TsGml5CewJr8TVJ3y3xixUiARmPJ7pe12z8b5TZcoN9T28DpU9i90YZo45UfLc5X4EAciD3aHwbuqJxm4USvcyZ17TcadmnE+FLkzNqno2EYp9bKvs/aErsqo5JdlRA6gi7GyjrKSBc1q+z/Z7Gqr0rs726xUKik9wC3A86pu7+zln2pGqDqQ/Sue8cPViNO6teq2GEZxtozI3F0mUDfBYNnQgwKRPJ1VlPXaMc363u9lwKqXs4xspxwYFmJdhJYGzZh7x8LXse2pP2i4rPtAqC1oolW46y3a7MHTsII176u+4WyxBgYgABnvIbAj3jpx14W40UnOl1Q18IW/ssS16rgFdrqOUKKKKACiiigAooooAK4a7RQAhicGkilXUMp4hgCPjTOHd+FbWS4HAMzMo8FYkCpOilcU9geQKyv2y4tulw0dzkys+W5HWDgAm2h05G9aqazDfjDLJj+sisAgGuh4aajXjUs0uMSmJXIr+6u3GOLw3BLOqEjS6sbEHl3a8K29ay/aW78MeAE0MKK5F2bUnTXTMTbhyrSsHNnjRh9ZVb1ANL6eSdpG5F9kB7QtmmXBPlF2jIkHLQXDcO4msXEJKkLY3sReQsSVyg+ikajnbTWvoqWMMCCLgixHaDoRWG757BbBzOupjcHIToCp4gniDy8h202WHLtBjmo7JbYu2CMM6GxzKrC/JgMp/QelROL3hkkIVbs7EKqjUseAAFRcWKyhFN9UJt4m6+Z09a2LdLcqHCKsmS87KMztqQSLsqjgo5aam1csMDk+9FnkUV1sNxd1jhICZLdNKQ0hGtvsoDzC/Ek1ZjXQK4a9BJJUjlbt2zEtutmx+KJK5ukYcSCALAWYcdOVbLs6PLFGByRR/lFYvPKXxeJNz1pn4OPtkC6n9RW2wJZQOwAegrnxfKR0ZvjFCtFFFdJzBRRRQAUUUUAFFFFABRRRQAUUUhi8UsalnNgP1JsAO0kkADvoAVas82qplxLyLYgW8eBP6ClMdvlPJrEViQ+7cBmtfmToGsD1eV+OlecJNEwkYOBcnKGNmssehIOtyTXn+pycklE6MSrtkpNgmbZoSy+72nv7hUlubjTJhEzalLx37QhsD42tSWGnj+R2LroNRcG2t+VUWPaE8DfQM6re5HBSe3Ke62tqXDLhJeGgkuS/2a3TLamyI8QmSVbjlyIPaDyqD3W3v+UN0Uoyya2I918o6wH4luL+NWkV6CakiDVFV2V7N8LDKZWDTPcFTJYhLG4sAAL957KtQFdoraowK8sa9Uy2zNkw8zfZjc+imtAxjYwzT8+tN+DnJ6itzFY1uJhc2Jw/D3831D7qk8Rry51swrnwfbOnP9IKKKK6DmCiiigAooooAKKKKACivJaqvvF7QsPhGyHPI44qgGnizEC/dRdAlZaqq3tIic7PkaO+aMpJobaI1yfIa/20y2L7VcNPKI2V4S2gL5cpPIXU6eelWvGY2JB9K6KCD77Ktxz4mhoLMFg35VmvOpBNiWRshPYx6rIW77DiTzqSTe7DMD15Lmw1SFuBve6SC58h5VRN8NmxYbGSRwTLJFoUZdRlbUKeVxwJHdUbhp7fWXzv8AtXnyxdnoqKkrRrw3owTIAXlFs1wvQICWtc2dySdPAXOmtR+1d84WtkiTQWUs2awvoMkaoultASbVn+GfndfG5NeWxYvxJP4Rb4mlceqCONWXTYW+7wYlZmXpMisgUnLYNxy20UcTYDUnXhWu7t79YfGABGySHjGxAb+3k3l6VhkO7zHCR4hOujgkspuY2DEFZBxXhxOh7aYLIVI/WunFJQXFkMsOTuJ9SA12sb3U9qskNo8VeVBYBtOkUd54OPHXxrV9l7XixEYkhkV1PMHh3EcQe410nM01se1B76YjJgMQe2Mrxt7xC/vU2DVO9p+Ky4NV+3Kg424XY8fAUs3UWbBXJEB7O8NfFKbe4jNc5eJso1HHia1EVQfZnhtZntyROAB5seHlV+FTwL8Cud3MKKKKsQCiiigAooooAK4a7Sc0oVSzGwAJJ7ANTQBSd9t9+gmXDxkZrBpCRewPuqOw219Kqe3NmdNH0qajnblVW2ptA4iaSa+sjs3kT1R5LYeVSu628hglAfVCbMDwsa5nLk6L8eKtFcxMWU2NdeQye+120AZiTbkBc8qu3tF3WSBFxEJvHKyhVGrZ31VVHFr8gNaqi7vC3082Qnikah2HcXZgt/6QwHbVIycemZKMZ9kRjdlLicRHHFmSUnIySA3FtAdBrzJte3fz5it1+gd0lZM6G2XMST4FRY1KnYERW3Ssx0AEqKQLCws6m45cVI05caTh2fMcyqCyjiSUCjzawB4aCozZ0w1SYbE3UmmF4Y2cdgUkjztb1NL7b3XbD3SRDnIBA0NlPMkE2N9LVJbM2U4GQyLc6ZVeRzfvEYy/5qmsPuOsrAM7E21VSidgsSWa+ptx51lWukDnxfbKHCuVmOHMkaWUDM1yTl+kvl0yFuC9wvrTDF4qTNZl1vbq8yeAA7b1puO3R6HSKCJyOOeTpGFuWRpLN+U1WcXLZkzBRllTSyqAQxsAAABrb0FDaewjL7R1MFHB1ciSyj33cB1DcxGjXUKOGYgs1r6DSlcLtqWJ+kiIjftRVW/cQBlYdxBpmz8zxpvM5VlP1W6t+xvqnw5U3IlVm47mb3rjYtQFmS2deR5B1/CbeR076rXtUxl58NF2BnOoHE5Rx0PunSqTu7tlsLiUlW9gbMPtKfeH++YFS28m1BicfI6G6gKia8QBpoRY3JNNOf4UZjhU7NE9n+Fy4MN94zNy4Xyjh3D41Z6Z7KwnRQRx/YRR5ga/GnlWgqSRCTtthRRRTChRRRQAUUUUAFQm+bW2fieIvE4049YW/epuojeuLNgcStr3ifT+29Y9Gro+eJEKNY6HkeRoMlx3in0sYZbHUcjzqNZbGx8jXCm06Z3dNWiZwu2pJVjEjEphs4i4+/JYFv7UBA7M9JySgak8dPM6UzwLdS34mPxpc4cOCpvw4jiOwjzqrZGuxbPSkPHvt/v9qbQYOUaEBhydWUX8Q3A+FSEUVh32t4Dx5k8z3WHfOT6KQTsmN29pxxsysBnPuliAhFhYdp1zXHaBfS1Tsm0IlBvmIt7xkCjUanKPeubE3c2sOyqOeyuxwXNlW57ALn0ApLNeNN2TOP3iJ0jCi3AqAFBHAjS7Ed+l9e6q/iIQ4KtqDx11ve979t9b1KnYGItm6JgD2lR+pppi8FJGLujKO0g5fzDq/GssdRS0MYorCzNmtzy9bzN7fCvWJiDIy8iNPHiD43516JrqimZtDJGuoPaNfHnVr3CwHTYqIcg2duPBO7hqbetVqNdPAsPj/rV79kkoGJmW2pjBHgH636j0qqXJog24pmqLXa4K7XWcgUUUUAFFFFABRRRQAVG7xYjJhJ2+zFIf8hqRJqk+1jbvQYEops87BB/SOs59Bl/vrG6VmpWzIZGKnTuruKw4lQldGtwpHDy5xl5jh/FIPj+jbvHEVCVZI39o6Ip45V9Cuy2+jB7z+pFPIG6xPdTaCwuF4Ekjwbrfrf0pWI60m0M1Uh2i9l6c5tKbAa17WxYAmw1JPYoF2PpepvVlSU2TsYzHMdEHx/07/SpL51EZEOHUh34BLByt7XZmPUudABdidORA5jtrJHFHEUJdvqA5QAqkuHuDcKvV4HieZFksXhmnxQdI7NEEE0RcKxysZFlRpBbi/WBH2SL8sir7lo55ydiW1NskxxGNrGQydawLKIlXP3ZznAA1AHW10Ac4ba3RiUvITlygEgEvnNlVQNGJJI6pHEm4ANI4vBRdGM4WIvIZYj0tirWteIFWkmB1zHo8rX7hZPakbTQ3B6WRGSQuXuWVAylWQxoyIA7WZUKjieZp6glX9FXLZ2bCw4hS8dopBxFhkbxCMwH9QOnO9RJiIJBBBBsQeIP+/W4tpUthZBhzG8qEs0dokDqCApVelZlzKBYqoAzFy3IXNe9pBZk6VBleM9G6WIIAOQXvxIYEHmNRyFLJeNFcc3plbK6sOxv1UH9b+lWT2fbQWDHKXYKroyXY2FzYqL95AHnUA6ZZ7cpUIH9cd2Uealx5V5xsGdCO0Eev+xVIuqZslfR9Dg16rAtyParNhbRT3lhBtYn6SPkQpPED7J8iK2zYu34cVEJIHDrztxU9jA6qe411Jp6OWUXHZI0VwGu1ooUUUUAFQ28G8K4bo10MkpKxqTYEgX1PIXsPEjvqZrOPa7s5ssOIW/UJRiPq3IZT6g6+FLJ0hoq3R63Y9qXSTyQ41UhKglWXNY2vdSDfrWGnbas/3v3kOPxBkIIQdWNT9VQefex1PpypTbydLHHi1tmPUltylUXue5163rVVX6OQW9x9V7jzTyPwIqcpWikI0xboGFytxUPiQQbk3q44Zg69/Oona+zOJA8qjdF4y8iGx8VdBfkSvl7y/wDfUzEnCqxsl8s2Xtt8Gt+hNWyJeHh+1Mjcq7sVjW9K7NjDYgA8AyA941lb/LH53r1GnW8VB+JH7V72X1cXGObSNx4X+TyhQfO3rUpaMslttYSKa5SRY5YmLJmR8kkUiLn6TICyFiA1yNMp5ah7i4jCplCRMxjjGSIuY5GkkEeGiLv1nzN1mOnViC1EYfZs0WLkEsckiuX1gTpQbp0fRMQAEtYe+ALAEVJLg/kjIJWP0UmBlbujGIkRieOitKjHUjTzp31BHPtssmB2QMNxkDSvbpp9OllfmB9lBqAo0UWsKexYdZSVYs5XrAk6qR9ZG4hhrw/SlXQBSG5HjyBuOJ5aA6nSuYWwN2IJ4kqbhddOGnaLAm9zXNTl2ymukUnb+7ricPHJGnRIz2c5EyBwzkMAclmySDQr9Iw7KV2fDHJntIrPJmaQlXjAYoyhVSQDTKbXPHgBpapDfLDPMjCKxaKPOwuBmCSxEpc2HW6NwO0pUJsxM0idXorJlIZWUyEHOX1GpI0vwN9CatjbeOmI+pWQ20sKzxBk/wASMh0/qWxt58P7jXLiRFkQdSQZh3X0ZT3g3HlUs0ep/wB8aiMow8hVtIZmuDyjmOlz2K/Psa3bTx8F5doqG39nFZM6/W4/1Dj6jX1r1sDeWXDSCSJ2jccxwI7GB0Ydxq07SwIe4YePbftHeKqL7LKzxhuBkTXkRmAv4Xtccq3uxlJSjTN/3H9oK40BJUMU9r2IIVx2rfUG2uU69l6uV6+cUlZWzqSHBzA881738b19BbIxnSwRSH/mRo/5lBPxNdEZWcco12PaKKKcQKZ7V2cs8LxOOq6kHu7D4g2NPKDQBgmFw3yfEzYLEGyS/RFjwVg30Mvk1gfwuaqeO2eyySRSDKwYhr/VdSQG8Abg/ha/IVrfta3ezKuJUa+4/p1SfHVfHLVD2yvyiCPFLrIhWHEd7BbRSnudBlJ+1H31za68f8OpO+yD2ZjSrWYWI0YdlT88QZarOKPXuOKgX/EnAN4r7p7itS2ydo6ZT2aUrB+SKxWDyS5gOFWNB/vzpjtJefbYfEU/iPDwH80IG7H0C3dO6En/AKsgpptcmGSGZRfKym3ejZrea5h6U+ww67d0caeBP0h//Qp7Jg1lQo3A9nEHkR3g6+VFWD6PW2sf14Y47ZcQS7WsBM3VEIZjbRlLuFJtmvTyPY7MJzeNkjZgkbSqUaOUsJcKzg5VbIFIsTYqt+ZqI2PLlBwOKQPoThybZHuNFGYG4BvYdnV4ot3G1phHi4VIijiESrHdQkOmYzEKwOV26jcCxDLTxSriyT8omtmbYdR0RzTKgAU5kTEIBoqzROVzFRoJEJDAXtT59pDXirAX1ZM4UcSAGYRj8blQO/ga7iMY0MOHw7COUMXkSZ4wx6FTGg6MSi4zO7Nw0VdOII8bfxUpwhUIBFBiQZGjjCB42WQQylVFmQSBWvbsOtr1P2LezeYvvBIBicKOkhMUgBzFx0LSK4zR5zcXWHRb6nO54k1NbDxkuGjPRyLJCS2QWYqAfdCkgHS9ibZTl4AmorZkIfpShSVJljDZV+jzIFzOhfiT9rLYFja9SWKe/AADuFhewBIHKqSSS4oVd9sh8RHrTHEwrIjI4upFiP3FSU9MJtKmy8eyAMzQkRzG6cEl7ByWT9jXrHYRWWxF9b/uCCOffTvGYlLEMQR2cagllAIWEtqbBLZgST1QoOo7NKE7GlH7Hww7MQqC7uQqgc2Y2Ar6B2ZhOihjjH1ERfyqB+1VzdDcJMLlllPSYi3E+7GSOsEHwzHU91W2uiEa7ZyzlejtFFFUECiiigCke1bafRYNAdRJMqso4soVmYDsOgI7wKzLZ8ywTssp+gnXo5SOGR7Okqj8JKSjuJFX320wE4aBuSynXsJQ5f0NZpg26WIp9aIFl/8AbzdYf2O2b+mVvs1Oa+0WxSXxZHbw4JsPKyyWV4jx+qdPirKb+DUyw+IFgye62o7Qeak9o4eh51MyzuWRnN2SNFQkAlUW4VRcfHjwpGfDdJmb61rnQDNbmbfWF+PZx4VF6tFb7o9NiekygceJ8tB8WFTCICQO0geXP4VB7GiJ6xtx077XF/1qZtfT7Wnl9Y+mnnWN9C19Ejgnupa1s7F/I+6Py2qSw1MIeVO45daWLGmSU2EjmTJKgdTrbgQe1SNVPDUdleosJIvVLCdbAAvlWdQNRcsDHJb7XVbU6m9JQTUucWq+8wHiQKpSZENpbLE6pm6RWRsysBldGJOZlZbp1tMy2IOUX1F6eQxBFUZjcEtcMxcsRbMWPPKSBYALc2qAxm9uHTg2c/hGnrwqExe/rm4iQL3nU+nCt4vyNT2XpQBcnQeNyT3k/wDiofaG8UMdwXBPdr+lUDG7dmk/xJDbvNh6UwLk6gEjt4L6tYVvFIZRLTjd77+4vrULitsSNxNqjmJvxH9ov8TYelIyeAv39Y/HT0FZxsqmkKS41jwBbw4evCrJuBtGCHHRSYkEItyDxCORZWa31RrryNjyqrOx5611ZbjQ6jsqkY0TyO0fV8TggEG4IuCNQQed6UrPPYrOzYCQMSQszBbm9gURiB3XJPnWhVQ5TtFFFABRRRQBDb2bE+V4OWHTMy3S/J11Q+v61864XFtHKGAGeM+6eBIurow7CCyHuY19REVgntf3fXC40ThSExF2BUaCQe+p8dG/uNajNOyIxygOMlzG6q8ZPExm4UH8SkGNvxRmvCH9COfAgg/rXvYgE8TQX6/Wmwx7Xy3mh8HRcwH2o+003gYmNpLdVGCsexmvluOOtjY2tcWvXPJU+jpXY4g0sBoP2FPsOefboPD/AF41BNtIcLHvHC/+ldfabtw0H++dJKLY8aLOMWF4kU2xG8Spw1NVzpS3Mt/T1v00HrSbHtyjxOY+i6fGsUR2kS0288raKcvhUZicaxPXbU9pufIamkWYfibxOUeifzXFlI0FlH4QF+I1PrVUhOkezf7J7i5yfDVvhXB3sT3KMo/M12+ApMvYE1NbG3fbFQmUOkfEIrE3lI4hFUE3HMnSsk1HY31ZEAgG4AB7eJ/M1z6Vx3JNzr46muyRlSQdCCQR2EcqTzVSK8EW2DNSZalYkZ2yorO54Kqlm9AL1ZsB7LdoyqG6DowT/wAx1U+OXU28r0zMTS2VUKDScqZQW5VqmyPYhKbfKZ0Qc1iBc/mew+FXrYfs2wWGIZYukcah5euwPcD1R5CijFkojvY1hmXZil1Kl5ZG1BBK3CqbHkQKvVAFFaTbs7RRRQYFFFFABVc373d+WYKSMC7r14/615f3C6+dWOuEUAfLMWaJg0ZKsrBlPNHU3B9QNKn8UyiRcUFth8WrLPGv1WJHSqO9WtIvlUx7S92/k+MLqLRYi7jsD/8AMX1639xqptjmjiki4q5RrHkRcZh2G2lTyRe0VwzrpjHbWCaJst7sSArAWV1IuHF+RXXzpMWAAsGI+s3WPkD1R6cqZiQvMSTogAHYCeNvKndKlWy9g8xOhJIHLkPLh8K4WrlFqdEwBoFAUk2AJJ4AC5PgBrVl2R7NcfiLEQdGv2pTk+HvH0pqEc0itFqmd1tt9E4BuCPcyqWb3iTa2t9TYitI2J7EYlscVM0p0JWPqJ4XN2Pwq9bG3Zw2FFsPCkfaQOsfFjqfWhxTVMm5tu0Y9jdzcdtHEGVMOYkKooeb6MtlHvsvvEm/ZewGt6s2xfYhGpDYqYyfgjGRfNtWPwrT8terUJJdIxtvbI/ZOw4MMmTDxJGv4QBfxPE+Zp/au0VoBRRRQAUUUUAFFFFABRRRQAUUUUAV/ffd35Zg3jA+kXrxn8ajQeYuv91fPOOvfUWIuCDxBB4eNfUrVlW+vssmxGNMuG6MRydZ8zZcr/W0ANweOnO9D1RsenZjWF96T+v9hTvurX9kew2FTmxE7yH7MY6NfMm7H4Vd9j7n4TC/4ECKftWzN+Zrn40tD8zEdg+zXG4oBhH0SHg0vUuO0J7x9BV72L7EoVscTK8p5qn0afux9RWmZaLUxNtvZF7I3Zw2FFoIUj7wOsfFjqfWpMCvVFBlBRRRQaFFFFABRRRQAUUUUAFFFFABRRRQAUUUUAFFFFABRRRQAUUUUAFFFFABRRRQAUUUUAFFFFABRRRQAUUUUAFFFF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61" y="563991"/>
            <a:ext cx="18288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521172"/>
            <a:ext cx="23622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833" y="1268760"/>
            <a:ext cx="18764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4028475"/>
            <a:ext cx="252028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4161" y="3998596"/>
            <a:ext cx="2788915" cy="2154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1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03648" y="548680"/>
            <a:ext cx="7128792" cy="5472608"/>
          </a:xfrm>
        </p:spPr>
        <p:txBody>
          <a:bodyPr>
            <a:noAutofit/>
          </a:bodyPr>
          <a:lstStyle/>
          <a:p>
            <a:r>
              <a:rPr lang="es-CO" sz="3600" dirty="0">
                <a:solidFill>
                  <a:srgbClr val="7030A0"/>
                </a:solidFill>
                <a:latin typeface="Albert" pitchFamily="2" charset="0"/>
              </a:rPr>
              <a:t>Edad de la electricidad</a:t>
            </a:r>
            <a:r>
              <a:rPr lang="es-CO" sz="2800" b="0" dirty="0"/>
              <a:t> </a:t>
            </a:r>
            <a:endParaRPr lang="es-CO" sz="2800" b="0" dirty="0" smtClean="0"/>
          </a:p>
          <a:p>
            <a:endParaRPr lang="es-CO" sz="2800" b="0" dirty="0" smtClean="0"/>
          </a:p>
          <a:p>
            <a:r>
              <a:rPr lang="es-CO" sz="2800" b="0" dirty="0" smtClean="0"/>
              <a:t>El </a:t>
            </a:r>
            <a:r>
              <a:rPr lang="es-CO" sz="2800" b="0" dirty="0"/>
              <a:t>descubrimiento de la electricidad permitió crear maquinas eléctricas y una mayor automatización del trabajo. Además la electricidad pasó a ser una nueva fuente de energía, no obstante no se dejo de utilizar el carbón y la madera como combustibles. A los medios de transporte de sumo el automóvil, los aeroplanos y grandes buques. Dentro de los medios de comunicación se destaco la radio como invento</a:t>
            </a:r>
          </a:p>
          <a:p>
            <a:r>
              <a:rPr lang="es-CO" sz="2800" dirty="0"/>
              <a:t/>
            </a:r>
            <a:br>
              <a:rPr lang="es-CO" sz="2800" dirty="0"/>
            </a:br>
            <a:endParaRPr lang="es-CO" sz="2800" dirty="0"/>
          </a:p>
        </p:txBody>
      </p:sp>
    </p:spTree>
    <p:extLst>
      <p:ext uri="{BB962C8B-B14F-4D97-AF65-F5344CB8AC3E}">
        <p14:creationId xmlns:p14="http://schemas.microsoft.com/office/powerpoint/2010/main" val="1106370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692696"/>
            <a:ext cx="4464496" cy="252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796879"/>
            <a:ext cx="19050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197" y="3861048"/>
            <a:ext cx="2387744" cy="276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7863" y="4149080"/>
            <a:ext cx="237172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173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979712" y="332656"/>
            <a:ext cx="6696744" cy="5760640"/>
          </a:xfrm>
        </p:spPr>
        <p:txBody>
          <a:bodyPr>
            <a:normAutofit fontScale="92500" lnSpcReduction="10000"/>
          </a:bodyPr>
          <a:lstStyle/>
          <a:p>
            <a:pPr algn="just"/>
            <a:r>
              <a:rPr lang="es-CO" sz="3500" dirty="0">
                <a:solidFill>
                  <a:srgbClr val="7030A0"/>
                </a:solidFill>
                <a:latin typeface="Albert" pitchFamily="2" charset="0"/>
              </a:rPr>
              <a:t>Edad de la </a:t>
            </a:r>
            <a:r>
              <a:rPr lang="es-CO" sz="3500" dirty="0" smtClean="0">
                <a:solidFill>
                  <a:srgbClr val="7030A0"/>
                </a:solidFill>
                <a:latin typeface="Albert" pitchFamily="2" charset="0"/>
              </a:rPr>
              <a:t>electrónica</a:t>
            </a:r>
          </a:p>
          <a:p>
            <a:pPr algn="just"/>
            <a:endParaRPr lang="es-CO" sz="2400" b="0" dirty="0"/>
          </a:p>
          <a:p>
            <a:pPr algn="just"/>
            <a:r>
              <a:rPr lang="es-CO" sz="2400" b="0" dirty="0" smtClean="0"/>
              <a:t>(</a:t>
            </a:r>
            <a:r>
              <a:rPr lang="es-CO" sz="2400" b="0" dirty="0"/>
              <a:t>1.947 a 1.972): La televisión, la máquina de escribir eléctrica y las primeras computadoras fueron algunas de las innovaciones de la época. También empezó a usarse como fuente de energía el petróleo. Luego con el desarrollo del reactor atómico nuclear el hombre conto con la energía nuclear como una nueva fuente. El avance de las tecnologías permitió crear el rayo laser, la fotocopiadora, la fibra óptica, la calculadora de bolsillo, la lámpara incandescente, etc. se instalaron los primeros satélites artificiales y así comenzó una nueva etapa en las comunicaciones vía satelital. El hombre, por primera vez, salió del planeta, llego a la luna.</a:t>
            </a:r>
            <a:endParaRPr lang="es-CO" sz="2400" dirty="0"/>
          </a:p>
        </p:txBody>
      </p:sp>
    </p:spTree>
    <p:extLst>
      <p:ext uri="{BB962C8B-B14F-4D97-AF65-F5344CB8AC3E}">
        <p14:creationId xmlns:p14="http://schemas.microsoft.com/office/powerpoint/2010/main" val="1215031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404664"/>
            <a:ext cx="3083820" cy="3181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789040"/>
            <a:ext cx="3384376" cy="271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340768"/>
            <a:ext cx="3544307" cy="266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4823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195736" y="404664"/>
            <a:ext cx="6264696" cy="5544616"/>
          </a:xfrm>
        </p:spPr>
        <p:txBody>
          <a:bodyPr>
            <a:noAutofit/>
          </a:bodyPr>
          <a:lstStyle/>
          <a:p>
            <a:r>
              <a:rPr lang="es-CO" sz="3200" dirty="0">
                <a:solidFill>
                  <a:srgbClr val="7030A0"/>
                </a:solidFill>
                <a:latin typeface="Albert" pitchFamily="2" charset="0"/>
              </a:rPr>
              <a:t>Edad de la información y las </a:t>
            </a:r>
            <a:r>
              <a:rPr lang="es-CO" sz="3200" dirty="0" smtClean="0">
                <a:solidFill>
                  <a:srgbClr val="7030A0"/>
                </a:solidFill>
                <a:latin typeface="Albert" pitchFamily="2" charset="0"/>
              </a:rPr>
              <a:t>comunicaciones</a:t>
            </a:r>
          </a:p>
          <a:p>
            <a:r>
              <a:rPr lang="es-CO" sz="2400" b="0" dirty="0" smtClean="0"/>
              <a:t>(</a:t>
            </a:r>
            <a:r>
              <a:rPr lang="es-CO" sz="2400" b="0" dirty="0"/>
              <a:t>1.973 a la actualidad): Se inicio el apogeo de la difusión de información mediante la creación de redes informáticas como internet. Acoplado a esto el uso de las computadoras se extendió por todo el mundo en forma masiva pasaron a ser las maquinas mas importantes en las oficinas y las industria química revoluciono el mercado con el invento de numerosos productos sintéticos, entre ellos los plásticos y una caridad de fertilizantes sintéticos herbicidas y pesticidas. Se realizaron importantes avances en la ingeniería genética.</a:t>
            </a:r>
            <a:endParaRPr lang="es-CO" sz="2400" dirty="0"/>
          </a:p>
        </p:txBody>
      </p:sp>
    </p:spTree>
    <p:extLst>
      <p:ext uri="{BB962C8B-B14F-4D97-AF65-F5344CB8AC3E}">
        <p14:creationId xmlns:p14="http://schemas.microsoft.com/office/powerpoint/2010/main" val="816277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003883"/>
            <a:ext cx="4047703" cy="385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8640"/>
            <a:ext cx="418023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325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907704" y="260648"/>
            <a:ext cx="6336704" cy="2592288"/>
          </a:xfrm>
        </p:spPr>
        <p:txBody>
          <a:bodyPr>
            <a:noAutofit/>
          </a:bodyPr>
          <a:lstStyle/>
          <a:p>
            <a:pPr algn="ctr"/>
            <a:r>
              <a:rPr lang="es-CO" sz="3600" dirty="0" smtClean="0"/>
              <a:t>La historia de la tecnología es la historia de la invención de herramientas y técnicas con un propósito práctico.</a:t>
            </a:r>
            <a:endParaRPr lang="es-CO" sz="3600" dirty="0"/>
          </a:p>
        </p:txBody>
      </p:sp>
      <p:sp>
        <p:nvSpPr>
          <p:cNvPr id="5" name="AutoShape 2" descr="data:image/jpeg;base64,/9j/4AAQSkZJRgABAQAAAQABAAD/2wCEAAkGBxITEhUUEhQWFRUXGB0YFRgYGBgaGhwYHh0gGh4cIB0YHikgIB0pHRweITEhJikrLi4uGiAzODMsNygtLisBCgoKDg0OGxAQGywkICYsLCwsLCwsLCwsLCwsLCwsLCwsLCwsLCwsLCwsLCwsLCwsLCwsLCwsLCwsLCwsLCwsLP/AABEIAL4BCQMBEQACEQEDEQH/xAAcAAACAwEBAQEAAAAAAAAAAAAFBgADBAcCAQj/xABTEAACAgAEAwUDBwcFDAkFAAABAgMRAAQSIQUxQQYTIlFhMnGBBxQjcpGhsTM0QlJzstFigqLB8BYkNVNUVZKTs8LS0xUlQ2N0g5TD4RdFo+Lj/8QAGwEAAQUBAQAAAAAAAAAAAAAAAAIDBAUGAQf/xAA/EQABAwIEAgcFBgQGAwEAAAABAAIDBBEFEiExE0EiMlFhcYGxBhQzNKEVUpHB0fAjQlOCFiQ1Q+HxcrLCYv/aAAwDAQACEQMRAD8AIyjxH3n8cXzB0QvN5T03eK8VhVki5UrBZcuVKwWRcr6Fs1544SAlNu7QLJ871FlijknZPbES2FPkWNKD6Xfphh9TG1WdPhVRML7D1VZ+e1qXLxuDQASYFls82OnSdtyELVtzxGNaRyVp/h8WHT18F54dxLvNIkieF2TvFV6IZORKsuxo8waIsbYkQVTJdBuqyvwqWkAde7e1EKxJVTcqVgXblOfYn83m+sf3BisrPiBavBD/AJZ/ifRJSDYe7FlYLK53dq9VgsOxGdylYLBGdy+qtmhzOwwdEbhdaXONgVdmMtoG5HrZHnttz5V9uENeDyT7oZNgboJxbjSw7BGlIVpGCafDGtamNnkLwzNUMjsptFhc9SCSbW7V5j4q0zIuUQSFldyZBJGtIuqg2iix8hhmatY0Xap1LgczyeKS3s71VD2nyrxBjMiMyXpJBKsRyoDmDh33iMtvexUT7LqWz2AJbfdK+VzGYkgMonmaRCh0h6U21EUAOYG2K3ine61HucNrBoTzwvPCeJJVBUOLo8xuRX3YuInBzA6yxNZC6nldHfZOWV/wXJ9Y/vDENw/zAVxHrhZKV8WNgs5dfcGiLlQCzQ544SBqgXdoF6nkjiVmkOyglt/CoHOyOfw+/DbnaX5KVHCS4NAuT+CGR9rckAxkIjZQfo3Dq91YtWJO45e/Ef3llrgqzOFzh9nM/DZeYuMrqKzqcs2lZAsrKLjeyrAg18OYwqGqY/dNVuE1EBFulfsWPjHaCLumEEoaQkKO78ZFsAW2BGy2d8JqKprGHI7VOYdhUrpgZWkN71p4Zw0zJKyZrMak9hiwIujYZCoBFjlscZ1+KVEb235laU4dTWIyBaeDZwzQRSsAC6BjXKzzrGricXsBKxFbC2Gd0bb2BW3CrBRbp77BfkG/aH8BirrBaRbDAvlz4pnxFV2uPy+03vP44v29ULzeXrnxPqV5x1IUwIUx1cW3KKApvmTsPQqQCT0F/wBXLEeQm+inQNAab7/8boVwec5b+9pdYRpSYZNeiMGRtRSYDrZIVtw1gbYraiIx3cNQtVhtayoAjJs4CxH6I4rvI3dqLqTSxQkUoPi5boKscwfIb2IDp7svzV0IelZLgTXmZCHMkUDNHl22o66aUkj2iH8Orl4cWeHw6F5Flm/aKstaBp8VvxarJKYEJy7E/m8/1j+4MVlZ8QLV4J8s/wAT6JLTkPdizWTXrAur0iX6eZ6AeeOE2XWtzL2JtJ8G1dep+PQeg+/HC2+6XnykZUsfKDoaFPEuoMGWMk25AKlQF3PQ8qxBqxZm9lf4K53HJy3FvJY+xPBJTK8umPLHuWRY9JYuslqS1Mtadj8Riikna0WButkyIuOosnbjHGFjfXMyxIDrUNMEIcxiNqC2WFatvXl5Nhzj1QlllusUh8G4E0gcxSyRZfvGGXDIpcx3sSWH2bYuIaHijM/RZ2vxltLJkYLofBO4E8dtJMdUUdL4iUZqNDYACiThkRWdlarH3gGISONgQE8cJyYhhjjAIpd7NnUd2395OLqJmVgCwVdPxp3PTplR/wBVyfWP74xDd8wFcxf6WUr4slnFMCFbekfymH2L/E/h78N9YpwDINNyuf8AEsssk+YSSRz4uYdgojKqQmx02DYI9cUNbLIx5DSt5hUcbqZpLLFOPC+1eXJCzaA5lUiwqqyiHuqDSEDVYBq+uIbQ46q1JGxQbjMSZmZFy4jkkhiWOeV5DLHq/RVGKk2PESFoDUBvWJUFI+Ub2VdXYjFSAF/0WDinDs1FC8peGkFlVVjYsbWdh9mHXYbkaSTdRIMdjmlEbWkX5ozwLjuSgWUCdDaggA6mZvHsFXe9wKryxRyU80jm9HmrUuA3K0dnss0eWhRxTLGNQ8jzr78bSBpEYBXn2IyCSpe5u10Rw8VBT32C/IN+0P4DFVWfEWxwH5c+KZ8RFdrkE3tN7z+OL9vVC83k67vE+pXjHUhTAhEsrk0OXllOrXG6iuQo+fxxHdIeIG8ip8MDPdnykdJpCHazd3ueuHiAoJJGqxx5Rs5MIIyQsbK80g/RZSHVFsUXsAnyHvxVYjVta3hharAMNfmFQ/Qclp7R8S76aWN5SuXy9LJTGNXlItyxB9lQQNN1Za72wxQ00ZaXybKfjFfNGWwwdYoZkONZd2EUGpq28MbBFFbWaoDFuyeM9Fuqy8+H1LQZJdPE6lFcPqtUwITl2J/N5vrH9wYrKz4gWrwT5Z/ifRJich7sWayal4Lrq0xoLRWsKWXWR68hfou/xOGnO0J5qVFHdwaRoTqs/HcvJ88+Z5WldrbvH3WOIaber8TWwAXzOIU1YWRAncq8o8HZLUO+407IXxng0WVZXiEk7sNLyubZnu+Z2VaPIUPD1xnppnTnUrYx07YG2a3RL+ZBdz3zMURqYRkrqkI2hTcGq8TsTttuKOJlJEwNzuFh6qFWzyXEcXWP0VGR4jEitKMnDGt+CWRyb/nFSzHy0ivXEwVcbDZrdVXSYdUS2L5jbmjvAO0JzDEaNukiaim3MNqAKn388T4KrObOFlR4hhHCbmjdfx3WfhHCU+dyTxzh1V3tVHJnosC10a9MchiHELwUqurHCkbE9hBICZsTlQWTZCv/AFU3qSf6eK13zK0zBbCilPFksyvUSgnflzPuH9vvwhxsEpg6S2Hg/wA6gcCRopDKisRsRGd20+TEAqPLFfWSujFhstHgtHFM8vkFyDsljt5w6DJqpg0xxWqGPqW5arbnt7RJBve98UIc6Vy2T2BjQgOWjZo2YQIzlatgJFKWdOjxlWdv0j4QKGxxKZURwgtG57VXzUks8uYkho2tzXuKXNwxrGNIdrOiCFdKjzZiCCfQCz54cjxA7NsAmJsHhf0nguPeUS4fx0qh+dttdB+5kRaPPVqFDfryxYw1rCMriqOswaQHPA0jz9Ecgjj2ZFSjuCoXcedjE9rWbtCoZJJr5XuPmrsKTKmOHZcT32C/IN+0P4DFXWfEWxwH5c+KZ8RFdrkE3tN7z+OL9vVC83k67vE+pXlVJ5AnA5wbuuNYXHQJg4LwemWQqWKa9cZFEOotF+PO/TEKaouC1XlDh9iJSLkXuO/kvfF4mjMgY2ZotW3LvFYEgV8ccicDY9h+icrGGPMPvNv5gpM45m2ihZlrUSFUn2QznSGPkouziRUScJhcN1WYbTCepaxx03QvtVxKDLxJkctLOsqbyujlFeRgCQ5VS7sb1Ute1z8s7Hd13u5r0V9m2Y3ksWV4MxUF2KNqLNGHMkZkqhJT73vqonmMR31jh0AbhdFK0uzka2WTO8LOXjBV1085HllkBLHyVTpB9eeHIasvdbXwCRLTNy3IB8UX7G513EitJrCEUrA61vl4iTqU9Cd8X9HI4ixKxmN08cZDmtsT2bJkxOVAnLsT+bz/AFj+4MVlZ8QLV4J8s/z9EnQpY9w+3FiTqFlgy4W3h2R1socMqE0XA5FvZu+h8/XDUsoaNN1NpaQyOGcG3b6JgzHCmaHuq0jS0hO1vLvS770APwxAbL0rlXslEeFwxpbW/alHtC7maLNwC5kCsoNgONIWSInyNc+hAw7JTCSIt5hR6TEeBUAu6rgLqrtRxJZcg0+XdViZgsuseNN6aLT0ctS8xVk2NjjPxw5JCCFtTKJIwWpU4HlI61ukSyLd6C4GlhzKydSP0uo645O940BNkRsaTmI1RZzGoC0vhFhaGw5Ch/DEUZybp05VXmuFxyrraKxVd5our29qq+Bw418rDodE29sbtwsnZ7LS5eREckRSgmNQ8cnj0hzrKi1cqQaG3TGgoZRmy3WYx2mBhL7bJoxc3WMCbo/8En4/7TFafmVpx/pRSmqk8heLAuA3WZaxzzZoTJwHhVVIVZmXVrjIohl8Sr8dj8MV889+itDh9DltJbXXQrH2ggljWQoblkRZlHIGaKQOY/D0IBX44akHFit2KXA73SpzO/nF/Nc27R5kzTtMH196rThVjV2jyy+HQ3eClYMrg8gNNkksBivyZRYLSZ76kowtqQndstKGrT7I9QOQqjY29dsVb4X6kqWHgWCpkzf6g1hd3rVsOh2U2MDYCRcoLxdDsrwjvcyncpE6zISxlDTAMWAUqPa3LAdABZ6YsaafICHC9lBq6bjEWcR4Jg4GoEKgII6LAoptQwYq1X01A16Y0dO4FgIWAxNrm1LmuN7Lfh5QFMcOy4nvsF+Qb9ofwGKus+ItjgPy58Uz4iK7XI0VTJTNpUvRPkL54vbkMuOxedhrXT5XGwv+ZTbwzg6xznSRp7srKpbUfEfDsB1AusVkkxeyzvJaamoGQzZmbWsRe6zZ3jg0Uh1qyMCDs6EGlsjrv18sLZTknVM1WItDLM1BB8RZL8XEJVCBWoIWK7Dm3tYnGJpuVQitlaAAdr280K4k/hWMR960x7tI9qYkEkEnYKFBJPkMIqZWRsOYKRhdLJUVAyG1tbrDlOx05zEJzjRypFsKlkOlFsiKig1W2kM5slVqsZp1TEAQ3ReitgkIBdqmFezClzJrCxlTqIbxR6SSD4hTrW29MLG5okxw1jhZOkOaldpRJC5ADAhwARsasDY4Zy5ZAAu5szV8jOQvLxZIqZonBdlTQVj01Ijsd5WZvK9xtQxeUmfigqixYxNpXNO9tNEw4v1gDonPsT+bz/WP7gxWVnxAtVgnyr/E+iC8G4ZG8TM7URsbagtjwnYeK229N8PTTOa4Dkq+ioYpIi5x19OxMDyrAsSO9Sd2y61Fr4ByN9eu/kfPESxkcXBXJe2mjaxx1tvy05JWzfF3eVZgNEgHS6uqujysdMWEcADS0rO1GISPl4jdCPwKxy5hmADGwt6R5WbP34dDQ06KFJO+TrFCHyBkzcUcOkPLck2tdUZSLcOyWNTqxAXcdbsbYq8RDGdIbrV+z0k0jC0nojZGP+g1Ls0s80iswY2Il8QUoCNCggUfZ5Ghd4ojU30stZwTe91bw7syF0ozA6R4ZoajZdtw8b2pX1FmqBHXHQ5rtQuFpG6r4/3eXiIIhLybd4sSxtoHia9JproDYDnywo7bJKA5nhnENAzask8cC6UgZdDKoVQ5UrsXoVZs7Ee+bTzticNFAraP3qIsJsr+CcYizMYkjP1lPNT5H+OL+KUSC4WDraJ9I/Kdu1dCySK3DKZtKlqLeQ7zniBISJ7hX1O1rsOyuNgV64ZwhI5zpI0iMrKrNqNtZXaq3AuvXHJJi9tjvdKpqGOGbMza2o9LLJxPjo7tVQ6kdCK3V0INLbDqOXrWFw0+Y6qPW4m0Ms03BB7iCgMWflVUCtQUtp2F+LZvXribwWEkqkbVyhrWg7beaDcE4Jl3hnzU1rHPI66Q7Rp3aEoS7IQW1MC2knTvysk4zlZOeIRGF6Hh0GWBvEPJEXz2Tbu2ALMg+jmUSFlF6gVkHP4agRzuziDxH63VhlYr+OcfyiR95EsbZogqhKU9kUWOwJHptd4djJOpKaf3JEZZFEUUD6GjU96QXQaSPZ8BUkat6BA8O+FwnK4uPNIlaXAAFE+zHFCy9zMFjlTkmlktANnAYbjny9+NDSVDXtssPjOHPik4jQTfdH8TVRKYDsuJ77BfkG/aH8BiqrPiLY4D8ufFM+Iiu1x+b2m95/HF+3qhebydd3ifUoiOLyERqpClNywIBahQJvqF2GIxgaLk6qea+Zwa1ultz2rG67kDcmvj1u/I7H0v0w6NlEI6RA52VTMLoHlty6efxN4WCkHtQ/OR5gTQzZdow8RfaVWKnWun9E3dXiLV0xnFgVZ4TiLKMuLgdbbLBn+L54Txq88S2C7rHGFGn2QNchZrZjQ5cjikq6NkDe0rYYfiTqwlwBDR9V6zPHZpI2gLspk8P0iAXR5B0Avl1u8QGOy9K11aG5FlWcvohKjfwm9rsn0o/hhkOzSXSstmpvyHAMrmMtHHOimQIGBoLKFshXBvWOWzbXXIcsTbuBzNKasHCzkuT5eXISiHMMXhc1l5yOZ/xb+T+R/SxdUVbm6Lt1lMYwa15YR4hdG7E/m8/wBY/uDCqz4gScF+Wf4n0S3wvPtHTABmK6aPIjaifVTuPTEqWEP0VLT1bojmaLm2377FXLm2Y+JiRTGugdgQ32tv8cLbGADZMyVLnHpH/tZqJIqyT7/sw5eyjZbmwX2VQORvz/sMAchzQ0ofMmYTMJPljEGEbxMJQxGlipsBasgryvESrpePZXWE4qyjYQ4eCWOP8SmgzCGaV5joL8zHGpth4VSqN6Vs2fEcVlRRtiGVq09BiRqgZCNjZW9n87LmpUoNDqZgsgtmJQFmW9esGufmAfPER9Pw25t1PZUh78l9d10bOZNZVZ230ih8WC9DXnz8sMZiSnyAAtvZ/PRkCEX3gjEzAjYrKzGwevisHCnNIGYLjSNlz/ifZ9stnJ/mwp6OZiTpLDf00P1lPjX61YmU85bY/ioVbRMqGFjvJdC4fmkl4MJENq4se4v+PTFg1wdOCFQSwuhw90buSFz8Ul0xgHSU31Dmx3VSduiisSxAzMbqkkrpS1rW7jmsDGwDRNcz7yT/AF4eGmihOJJF18Rbsjp6/wBrx0rg3uOSR+0vDhDBGJpZJo1kqOL2UUEtIRpHtMx8NnffFVUUwjbm5lbDDsUNU8MtYNC9ZPiEc+lTI0cmmPVpbSpdxqCqL5gD78Ukkbm3IFwtK14dpsi6EKlu+sDdS2kH035X5HEXVx0Fk7oAsnDsu8rhPFrmfQoZhenmzD3LZ5dNhXOaGi2nJM8kwfKF2f05ZCgLLAARQUSaAKYqQBpYDxUKBoisJgkLJPFLnjzx6hDeCcSYkQzENJpDxyD2Zojycev6w6G8aSkqRIMp3CwWMYZwHcZnVP0RnExUKfOwX5Bv2h/AYq6z4i2OBfLnxTPiIrtcfl9pvefxxft6oXm8nxD4n1Ko4i9KDYjUAl5AaAAF7g/fRwy8m1tu9SYGgkHLc8hrqqIcxm3QNDBqUKQrSuIi4PVUCsaNnnXPbEV1U0GwCuosEc4Xe63cNbdyH8P41UyLLcLMSAWp1YnorgCmFcmF7CuWOxSsc7XQrlbQyxRdHUDaw1Hee1HGxYBZs6JE7VQSpO2YYHQJIkhXbxkKzA+7Vt7ziprI3EknwWxwaojbG2Np11cVdlO0iFAJ1prRWrfdlO9dPECK6bYo5KQg9FaZs4tqj8cLS0CpCagHZi6qNgwBZAStg8/6t8NMiLTcpTnAiwTpxRO4bKzkACM9xLRYju5dKgi9yFkEZs9CxxJZqCEk6WKx9tckhMbS2YJSIMyL2XUfopR+q6SUNQ6NvyFcjcRpz5IkaOeyJ/JvDPFl81BmN3hkKh/107sFW99Gj6g4sGzcWxKqvdGU4eG7G5+iU89OY8u8gG6IWB9QCaq+XL78XMjsoJ7liKWJskjWnmUB4N2wUhRm17sk3rH5N79f0T6HbfEOGta/Q6FaDEvZyogs9gu06ppy5DbqbDC/BR2vkD9nLE0uuFmyx0bsrhZfS6gEBeY87/q+7HdUhxAuLKrDmqZHYh/FeDxZgHvBvpKAjmAaP4gHDMkLZN1OpK+Wn0adLrFBkjFnsp3JCj6SQKfZeULTXXItGW5eXLFbXMyNsNlpsEqjUOc5++n4JufOMF0EQRJtrNsSFBvYlv5I5+fniqy3NwtDmug3Ce0MDZ/JJC/eP3UuXnCAsqrq1RsWG3NfhqwrKchuuZukEd7Zt3cmTzA9qPMIp9Uk+iYf0gfhhmM6lvcnnDmjA4b3HD540CiPvGeIDorsHYH+eXr0odMWdC+7gqTGmWp3gJWU70TRvY+R+HTF4VhB2L7pIDeY5jrzo392OX1Si02UYVXIFt/gdgPjz+Ix3MhwNrBY89kY5NKyDUFZXHvXcHCXMDwAUuGokpnXYddklt2QkUhqDBZjsGpjC1AMD0dNyPdiA+kI/FaeLF4nkNvrb69nmruHws0SNZbdgDupZNZ0kaep2YCuZ2q8UsgAebLSxklgLt0SyTlpGjhLyTd0Wj7tQ8izIwaNmNgItkhtWxBI64VHcXJQ6x2XVM1GWi8YGrSCwG41VuPdzGIsliLhSWHkVyfM8PZUngj/ACuRcZjKHqYXtzH6jmte7D8Uxa5sg56HxUaanbLG+IhMGSzKyxpIvsuoYfH+1fDGrY7M0FeY1MJilcw8l0LsF+Qb9ofwGK2s+ItVgXy58Uz4iK7XH5Pab3n8cXzeqF5vIDxD4n1QKdhm81DAvjhRtctXpZgfZ22IWrPS9IOK+qmzHK1arBqN0TeLINTt3BPmIavO5J3aLh6tJIjLauA1e/mR5HUCbwI15LN2fzTgvl5SWeKirHm8R9kn1HI+7FlSS5m5TyWSxqhbE4St2Pqt3EcgkwUPdK6uK81Nj4YkPYHixVXTVLoCS3mCEpdpOyYuedZBHbK6+1z6rQ6l6011OIE1OAC++i0eHYqXZIcpJ2/RdSiy+bdAzvFkrVQQiB5QBvRkJCA2T4QpAsizike5je9axrXFZ4uFcPJDTTjMuDYaaUOAQSbCCkBs9F25csczu5Cy7kHMrV2ozGXmyk8Zlj8Ubb6l2Nc+fMHDbSQ4eKU62oRjsNn2nyIkcUzRKW95jBxMp9yO9RKrq37kkvArxlG5OhBNHqKrnVdbxopAXaLzqnfkeCOSRc3C+TpMwFeE+FXHI+jKdwftHrjPT0TmOuCvVcK9o46iHhyt5LZw3JRNvk80YCd9IIaMn6rbfYcLjmkZpdM12H0VQMwAVHGsxxBHozKAi6g0S0jcz4tXM0DsPXEk1L3c1RjCKWK4y3uplu0uczBqBIUIAsOQWJ/nMNvdiQKmR3VVc/CqWAEyXPgi/Cc3mMzmY8pNeUdgzGRBqLaRYVNQIW9ySbG22G6irka21rFOUGE0j3ZmnMO9FOOdk8/EUfLyLme6kEqGSklWhTKdI0yKwJG1H34gmr4jMr1bx4cyGTiR6X3QTiWfRtLZ3MB9RtY7KxDypBzr9Z7xBMkjriMaKwDWt1cmLs52qhy6PG7pGlhk1MqjxXYA6iwDQ/WOEWlI21TgyKvjPGWzpWCFSwMkbd4VZI1CuH2LC3YlaFbeuFNaWHO/8EF19Aui8VJGQk9K/eGLLDxqFR40f8u9JUYJFgURtfK9jzHnsReL4mywzBmWTN8RgjrvZ0TajbAbVY5m+e3wGGzK0bqQykmk6rSpkeKQyhjFKkhAAYg2RexArlt18gccEjX7FEtNNF1mnXtWfM58iTu0jeZ9OshWQaVurJkYCrwmaqZFodVIosJmq2l17W7Vty3ZR81B3zZlo3dNUHctcaAiwWsfS315Cth5mnnr3l/ctZR4PBBHa1yeaT832flyxSDMuD4FpYi6h12AF1qJtSDyrVyN4iueN2hWWUjQlXcK4rHBLE6aF0sP1U2OkNYu9JBPTmTua2bIcdUoZbpt4320y5Qqk6M36kRMjH/QB/hhoRyu3Fk/xIxqDdDeDyu80memQxR9ysSBvaZQxYuy/ogk0BfndYJLBoiabm911lyTIUmZTiTZWVSpkeAl1jjJ0ldVsvhFrQ33J6+lYtqaqLTryVFiGGR1DDltc8+a7j8lmaaXJCRl0l2JoG+grf1G/wAcPTvLyHHsUfDqdsDXRtNwCnLDCslwjjMxkl7hTSg95mTdVDZ8N9C1H4A8rxYVM1gGhZnCaG8jp3jS5A8bpg4QMvFGArwqSN6dNh0Ub8gNgMQFpFu+fw/42P8A00/jguhYeJZfKTbvImoCgwlG3Xlq0nfzBwXQkziWWjILxyJHOgIRlkAphzXnRUnb446HFpuEh8bZGlrhcIlkuPQvlxOzqBo1MLFggeIVd3Y5YtmTNLMxWJmw+QVJiaOa18IzeVM6Pm8zEGjAkSBTqVGYqqGSQbNINeygUtk76bxT1VTJNoBotjh2Fw0mu7uZV3aTjME+ZjileM5YNQOpHSWfcBGIJChedNVnT5b1+R7WEjf8lcAtzAHZFH4TwzUqt801PekaYd6Fn3beeG8sn3inM7OwL3/c9w4soVcoXJ8ICQk2ATtW/IE/DAWyDUOKMzDpYJv4aojhnC9Ev3nSf4Yl0wyhQ6npGy/P3DOO5nOMsZlaIsyIqxJ4fEQAWk8RUeLy/HFg+pe5VMOF00fK/inzN/JikKEy/N9R01JLPKz6lB1Vce4bnQG1YZJvup4AGyxD5OkkL1LkiyAtJpkcMoHMnSgYAefpji6s5+TbMajCOIZXVILRGkkdtDbitQs7dRvV4F268z/JdOmiCTO5TWSGRXLgkk8wK3JojBdJIuLJj4L2aznznvRmcnKyRukSL3gVWevHeklqAqgevMYVO90osVHo6aOmuWc0wcX4bxFoXjSXKwSMu0muQlRYBIBQb9Ab2vEVtOAdVYOmuFzWb5M5y5L8Qyh0KV31UAdqJC0TfTnh9oDdky4l26ZOCdjljWKISZOSTQKYTEM4A1AioiarerO2EFhPNKzaIvAkuWVHAy80Tv3aGOUsykBmIDlACo0kV0ww+nAFwnmzHZGo2+e5CVfHCGbSGUqXFFTY2I9K3w/AS0aKNUNbJcPFwkHtB2QmjKk51ZYekWZlMFttfiiA1e4jD8j5HjrKLHSwR6tYAh+VnEB8ORyt9Wimyrfezhjirlo5n/7ilhw5KPwtM8zTZmfL5YKdMcbCJ30DcklZKrVdDfYX1xJpqcxMyk6pLiHJa4jwqJfnKq0MqogMUiQhdTNtVMNRIG9qSMSWxCxNzomZJS17Wgb/AETz/wDUJIHMQgd4IwkcbxANdIL2sGtwBtWxxCMD3C4KsuOxpypM7ScRm4k5lciOPdYYjIUZUvfVSGyx33+GHQAzRNEl2t0Hi4EFr2f9bEf3ocdLykZSjuW4jmYU0wSupApAHypWxyv6IEj78NluY6j1/VLzPHNHu1XaUSVFGUkVolEr6WAMlblR762IFV1BwyYLOuAnxNpYpYNEEX0/HbljtnN1K4LFdd+RF2+YMjCu7mZF5brSkHbrvidxc4CgiHhuPeuh46lLgmSiLfOpavvpH0E/4lFr/dNfWB9MLkddxKj0sXDiDSP+11btCJleJMvl1YOW7xtCeEAqB7W3Isf5uEKQhsmYzi94Fyqvq1LGe4ClH1UpIMnjTQCxPg3AAst4RCvyMuaeVCcoqIdPeRvEo0AoCxEoemIewFCmxW454EK/inzhcwBBAjxgISDCKIJbX9LrFFQAQNDWdutgQrOzyzPC75mBUk/RTQn6oPTf2rFE9OeBCFTtxBEWstHIz6WOmNBotXtN6Fhgm5H6db1eBCszcueVmEWVSVQ2neFEIXUAGUmQCS13qlA89tJEKzJ5vMl4FbJ2p8OYbulQAtekgM1+Gl1VYOs17NYEIZ8rsYjgyzxqqMuZVgQoG4jkI+/phqXqlOR7qj5MMwz5TOmRmfc8zZooSRfvJPxwiHZdlGq5hwftREqZeJI444knjlYhizBQyF/CACTSg3ubHriQml1LinbngmaZA88pMZLALFOOe29JeBCyT9reCOdTZrMHxMw8E40hm1sopBSlqvrQq6sEQrsl2h4KoQLNmGjTQURo8wUBQ2h3SzpPKyRsPLAhbpO1XC82S/fTumyMqxzaCUbWNQCWSCeV0eoOFtjc7YJiWoji0ebKrI57hkWkxyZpSpJvu5rN1YPg5eEcq5YVwX9ia9+g+8tXEOLcNzban+cOUpPDFmAFIIk5BefI79Dhp3R0KlRvEgu1ZVh4ZpIrO7tr1CPMqwamGzIoI9tsJzBLsV8duGKSS2cGoU30c4B8AjvSE0qdKgWoB6bg1juYIsVm43xTLNEkeV75nM/eSM8Mi39GyFiSgW60ihXTCHkFui624KIcPmdOFzMpKsJNjXmUHUe/BGLBckWPsdnpZM9GJHZwIpSLrY2g6DDiQEc/6Q4ge8JiMYEmmP6ISWmpxq06lPIJ1rxYEpeG4xxHl81O0bhiFBAm06kYAvZXYKVBPibZiFJIhF+F5jNGKUyoNQvuTo0s402CY9baTqsVq3q6W6wIQZuJcT0gCHVqYU/diNgNJJtGdgKaqY1e+wqyITFwrNSOp7yNkdSRuKDUSARvvsAfjgQldOJcXCW0CnVv4VB0bKNJUsrEaiSSLJAoA8yaLqIni+eD2MoXjumX2HAB9oMzFXtbbT4a2UmzsLipHFuIFGb5uwdU9juxRc6abV3nqfAAao2emBC5/wDKU8pmy5nGmQwHUNtvpWoeHblWI8+yehTX8jDf3vOP++B+1F/hgg2K5MNV0TEhNJEzvZ7KxELNKACrDTRW1Ph2I3Hw8sLZG52yjT1cUJ/iG117/vb/AC2f/wBRP/xYXwH9ij/atL95T+9v8tn/APUT/wDFg4D+xH2rS/fU/vb/ACyf/wBRP/xYOBJ2Lv2pS/fC8zx5cqQuenUnk3fzmvgWrB7vJ2JRxKmAuXLBNkVJUrxfMqAwLDvHOpRzXdtr88HAeNSEn7Sp3CzX69y+Q5GO2vjGZYFiRTt4VPIbNvXK8NmB7jonPtGnYOmfMq8ZKHrxXN/61v44V7pN3pJxWk7QvgyEF/4WzvuEv/xjnu0qBitKeaqzfAsjMAs/Ec1KAbAeUMAaIuivOiR8cBpZHCy6MVpgesAi/ZmPh+SV0imLCQgtrIO422oDHG0rmjQI+1Kd5Azaq7jnEoctIE+axtahgaUdSOWn0xIhpjKCbqJX4r7rIGZb3F90PXtTEOWUjH+j/wAOHvcD2qF/iEfc+q9f3WR/5Kn2r/w457ie1H+IR9z6qz+6xav5qtXV2KvyvTjnuetrpRx4gZjHp4rwva1Byyqj4j/hwoUTh/MmnY6x28fovv8Aden+TL/pD/hx33N33kn7ci/pei+x9sVHLLge5gP93CTQk80tvtA1osI17/u2/wC4H+n/APrjnuFuaUPaG+zPqgsvyuZcMVSFpnH6MOpz9y19+Izo2DmrWGoqZBcx2HeUQ4Z8oqzxrIkBAN7M1MCDRBFcwRh+Kk4guCodXjDqaUxuYiUXFos8jZeS42c7AeIkLTXdUOWETUzoxfknqLFo6k5CLHkEEzfBMjFIQc1mI5EsWmtSL5jVGBsdtr6YS2mkcLgJyXFKWF5Y92o7itWXOQVQDms05HMmXN2fsfCvdJexN/bVH976FDIMjArOW4pnHDNaqWnARd/CKbf3nfbC2U8jd23TE2K08lskpb/af0W7OcNgiID5/NAkBh9JmDseXJ8dYxzxo0JM9S2EgPmPb1f+FhgyGWAOrimeY2TeucUDyHPoNsMuo5iVKZjVGBYuv5FWjJ5T/OOf/wBbPjnuM37slfblH2/Qr78zyn+cc/8A62fB7jN+7I+3aPt+hUOSyf8AnHP/AOtnwe5TfuyPtyi7foVSOG5X/OnEf9bL/DHfcpv3ZH25Rdv0Kz5ns7w6RtUuezkjVQMhZyBzoF0NC8Jdh8rt10Y9RjZ30Ka+wWQysAlTLSySWQzaxVbUK8I8sINOYdCpMFfFVE8M3t3FNuEqSkPt9+Wj+ofxxZUPVKyftD8VngljE65VApgXFc8BCg0eZs9Byr474RnvoE9wi1ocdkh/NpMuryZiKe73mizYXru2hzRsclrrilmiq2HMHad62lPU0NQAxoB8lr4TGmdMXfTZh8rr+lR4whrSxW5Itytir09GO1YR7xO7SRSoqKnieXsbYq3ifCoUuTJIInQ0rxva3QNP5obqzd0eVYBIWahPSRMlbkeL3V8XaqMflo5YvM6daX18SXtixir43CxWUnwCdtzFYhWcQ4rlpoJUjzMYJQ0dYBBq/fh98rHMIDlHpaKohna58el0F4VxPPvDcCK6pGSHkayVN1YG5ZaIvka9cV4qpAN1opcIgkeX23st3YnNENLE7s7CUEarJorZb6pIJHT7cP00twQ4qBi1H02PY0AC1/xXSu3X5dP2Q/ebDtF1D4qDj3xmf+P5pcxMuqSy2cLyDTPpBCgAszHkqjrhqWQMF+9SaWldUPyjTS61yMXyioPEY5yorqGUkf14ZFmy37QpzwX0eQC5a6yHT5R09pSMSWva7ZVj4Xx9YIXxbiseXUGTUSb0qoJYke7lzAs+eG5pmRDpKTR0EtW6zB4pbz3E87MwGk5VBIUamBkL6bVTtQskDbz9MVMtfm6q1lHgUMOrxmK98N7W1FokR5ZkJVqACnfZiTtuOgxIbXNbGM26gTYE505dGQ1u6+diuImGeONlVFaR9GkkkB78J2Fjfn6Yg5w8my0TWFjQCbo7kB3eZzcB6Sd8n1JRZr3PYxZ0DwWlpWX9oILObKPBNXZL87j/AJ37pw9V/CVdhHzTf3yVfab86m+t/UMKp/hhN4n83J4/ksEEepgtgWQCTyFmrOHHvDRdRYonSODfqmTJcEPdtEVBlkZl1EEhUTr8TVe/EF9Rd4d2K/gw0iBzCOk4kX7LIZnwGEJkOkiPQy14vASPhtXM4ejda9u1QKpjXZC87Cx8kI47nEhXVTMAQiqF8TOTQA33JPLfbCjLkaXOTUdIamURxfiUKbKZp4GnMuiWtUeXjKlUrl3zkHcnbRYPQC7qomxCQvFtlrqbA6ZsRDhc23VnB+Ow5gAK47zSC8e4KnqN/I4uYp2v0CyVbh01OS4jo3RTD4VcpgQpgQmz5Pvbm9y/i2K+u5LSez+707Yr1p0h9vvy0f1D+OLOh6hWT9oPiN8Es4mlUGi+6lVS7kBRys0CfUnkMNudZPQxuOwusHGe0qIBatLS627oBtEYIUuaNKvIV1rDD5mRHTVWlPQVFWNeiB280E7PZqHU8mdhaacsXyvfC4zFyBWL2dYIs3exU+uK2SQvJJWrpqeOFgDRZXcQzebmmULJoncUxUArHChsNXmGNKL6nBEwvdYLtVUtp4y9yy8T4bMfBNmzMCwHdJGqyyMx2jBB2BPpys4ekpxGCS5V1NiclTZjIyL8zsvfCOAQyxa2j7h9Tr9DI4XwsVsbkHlz5HD0VNHKzMQoFbidRST8NjswHasPGeE/NirOUniZgpEyLY1Gtiu5IvUdumItRS8LVpVlh2KGruHCxTtwyBUjR45VUVTUoAbS3LxDUSBa1t0IqqMZgIGqt/BI3FkaXPRtl20yt4tZJQKmoAKdqNm6+zDsdydFHqXMaz+ILhde7dD++EA592P3mxZUZAjJPasrjoLqloaP5fzKH8L4QZS4bUpTSWWqYqbur6irrrhyafIAW63USjw4zFwdpbUjnZMjZaJImMj6qVUkaOgdAOpbHSx4TXO8Qbuc7RaERxxRHMdtDbTTkhPF+LJ45FkWNTGsrDfVrTmpK/yfww6yMtHT5FV087JXWiNswBA53XM8xxzMZg3CVgiOyuw1SOKoEA7LsOu+FcV7tG6BOMo4YjeW73c+wIJ83mYFjKzALplkkdAFY+2njOwsBhQ3GnnirmLibO1Wlpo42tzRiyItxaGRi0sqaWKlgiTkFlUgN3mihz8j78RTE4DohSxKzmVm4bwvKz5uQpL9EABtJpaRiAdhzCgbdPhiwo4Q/SRU+LVr6dt4Rc9tkQzXCI8tmYmiTSsqtHe5IlHiU21myLHwxIqoQzVuyiYRXPqQRJ1h6IpwNjmGbPObeW0RRyjiVjSfWsWfU4kUMQAzqsx2rc5/AtYBOPZL87j/AJ37pw7V/CULCPmm/vkt2b4V3+bzHirS4BAFtuBvv+iOpwyJjHG3RTJaEVNXKS61j57ei3cNyojhjEulWZmRboh1YkgGtuW4vr78R5H5naKwpoGwwgPtfUDvWDifHGOkqSrI2kqD4GZeTefwPmPLD0VPvdQavEjoWaWNvGyS+O9rFt4olWSYuX0qNlZv135Betc7wSTMh6puU7R4bU4gRdoDSb35pSnyZVlmlkeVwwdgXIQlTq2XoNqxWumc+91u24PDTxi24C6ZkeJ5XNShoM0EEylmjEgV0lHKTSxrkSDQIJCnfEUh3YopsDolMcQTMyKdGXhgy8jBCrDXLILUvZOyEknqTtZOLKipxm4jis/jVY4RGCNtye5HAbFjcYugb7LEuaWmzrhfcKK4occQmz5Pvbm9y/i2K+u5LSez+707Yr1p0idvvy0f1D+OLKh6hWT9oPit8EsqtkDzIGJxVCBcrPxfJx5hGicWh2HQitwR63v8cMvYHtsVJgqn08oezkhXApo8qc9HK0Ku6RKpCLHrhp9RKjwk3Wogb7eeKmWMxuyrc0dSKmISAeSFZrhGamijzAnGuT6SKF+ax3SNqG4ZhvfW9+eG1KKI8K7G96e8nzLs7KO87uQRlavwiNVJ26FiAb2x0EjZJLA7cXVsnZWPJ3PBLI03iUPLpLjUpXwmqDVsCQefMY4dd0oMDdl67HNeThsgkArsKqiRRH6w64uKY3iWFxhhFW7vVHFOADNSpL37CNVpVSudmyG6Xysb7Ybkg4rs19E9SYiaOMxhnS7Sl/iGQkgljy6Sv9LpEdnUYwZLJBIu6APxxDlp8rw0c1oKXERLTult1UXyfZuaCaB4XBUNUyuSdi1sQSN/1q6NuOZxI91czVqrvteKYFklxtYhdV7T5oRZyJyLAjAb6pLA15GsEDM8TvFN4lOIauNztsuvhdXZziEcRfdUkeM6HUliFAAju73PPDLInPHcFKmq4ob6gFw0I37kvcW4g0mkEBTpHeadrPMX8N6/lHE6CIN1VFW1T5AGuFjbVC5owysrbqwKn3HY4fcLiygxSGN4eOSRI17tXy8zBXh2UkgBk/QbfY7fZWKsHL0XLWkl5EsYuHevNfOy8sRz+VJ0yAOQ5qwAVIDE1Wxo2cR5iCNFNia9oN9AuiNW9GxZqjY/hiEUgpc7TZWEi2iRiB+qAbP8ob4U0lLY4jmhPC+H967Zd3doFRJQpbxI5JoB+dUDt64saZpm6LtlBxCcUoEzBZx08k15DJRwoI410qOQsnnuTZ64tI2CMZQstUVEk788huUwdkvzuP8AnfunDNX8JTcI+ab5+iv4lmRHnZmO6ltLr5oygGj5/wAMNtjzwtHNPzz8Cukcdr2I7rLNxDiBYMprRqtR0AClUo+VVfreOsiDdU3UVbpgWW6NxYc0s9pnkGWmMFhgpK0bIF7166bw7MTwyWpmgEZrG8QaX5pdg0JADCVAK6gW69bJ6nzxnnXJ1XscPDZCDHYCyXXLs2rvJJgdmAKoCP5IY7+4qbw5oqWWVx/mJ9EQXsjFpqR6tgUatLaTuVa9r93LfEd1Sb2aE2IQd1p4jwlY0LRtFHEAOUAlfyssSSffhEcuY6g3+iU5lhcbdy89mc3BGy1KyqSLZHJjJPR43Fx2eRG3ri3pZWhwDtFn8UpZHxEtAd5apnzvaTLRsV1l2HNYwXr3kbD7cWD6ljT2rO0+C1c/VbbxXnJ9pIZHWPTIjNsutaBPkCCReBtQ0mxFk7V4BWUzDI8aLovyfe3N7l/FsR67kpPs91np2xXrUJE7fj6WM/yD+OLGh6p8Vk/aH4jPBLkakAt6bHzJ8O3uvE0m5sqNrSBmKqwq6avdBO1GSfMJ83hi72dxqUUvhRSNTFmrSNwOd2cQK6RjG6rR4BTyvlLgeiFbBk84wU5mMd9ellVh7IpQR+gV0+TeEYpTUsHNbIU7rLZlYQhbv2ZKHhJBVgfRh4TsOV73hbZmO2K46NzdwhOY4u2aRorOoWL071ftEL1ry+zrhy90hYMrxIKM1CG7ueSfTEjCmJkCIHAPQm2xLhlDYiL6qkraN01XG+3RG6IcHzMGWebJmQKYp5FiDGiyXYonnzIxIpJmhuUnVV+N0Mj5eKxtxZF8xkI3kjkZQXjvQfK9jiY5gcQ4qjjqZY2OjadDutKcx7xjrzoU1D12+ITH25H06fsh+82IlF1T4q4xwEzs/wDEepQSVNQU+ab/AMwUf6IB+OH29G4Vc8Z8rvx8lVmJNTM3mScONFhZR5H5nXVeFpCRe0OU+bZsz0pEptWdVcK4HiQhwVqtxt54pqyMtfdbPCaoTQBo0LeSbuEcVeRAJI3i8vo2SNvq7AX/ACfsvFc52u6nvikAvyWmeFV8QtCdvCN2Plp5MfheEkgalNNBdoAvP9zc0/tsgJ3rSdq5WQ3P3WL88Me8XNgFZCgDW3LkMz/Bcxw8vP3iyxtJGsy92VpX8CFHJJbTtYoDf34s6SqyusoGJYayWHXcA2Rk4vwsARbRFuyX53H/ADv3TiNV/DVnhHzTfNbuP9jcvLPJK82aXW1sqTFVugNgBty5DFUHuGgK2bqaJxzOaCfJLOd7L8PJ0d1LKCe7LyTSsAx26tVg8wASOpXkenMRqUZY2EWA/AIX2Kl1ZCDUeQIr3Ery68q5/DFnTm7AshioDap2uuhQHinCGjkMEcbSx5gkxRofErjdl3/QI3vkN8V1XBw3XGy1uBYtx6cxSC9ls4NwKB2OWzKtlMyzIsCSxkRuP0hqSwxPIC96rrswwhWFVLnsGCy6Tkch8zLQs0uYBCvegkKzWCOe2yg16nDFQBfRNUrXNb0zdAe0vCogrTwRyROoJcd2VR1HO+ikc72GI5YTzUm9lzriPCgZXf5tIctpDTSIg0hq9oMByAI1V5b4lwO6NnFNOawvBI0TR2dh7uJY7UgDYqKBHQn1qrOJrdArOABrAChHanI+0F2sa0ro4328txfxw6dWW7FNkjFRTPY7kuo/JLne+jMvV40J9+9/feCofmjaV51hkIhqZWDtXQsQ1epb4/lYnnXvn0qImHlzYAeLobxIhc4N6PaqiuiiklHFNhlKSHOxAutdKpN1V7feMWgA352WTedSBtfRbeDcNXMSNbd2o32G3P2QSef24amlMbQBqpVFSNqXnMcoCC8Yy+ZizDy5KSEK6d140dlKhiw0nbzo4izUxqBcq2pa+OgcY7GxOhGy0dnOISzZXv3KEq5jmjCsdLg6dXhogXvvdA7nFO6iZqFqmVTiA4c1qizJY0G5joo5EXe7Hbl0/SXzwNo4wlmoeUCz2W0vJQAbSVJWlBBHIgADex/awX2tDdk2STuq8jl4FAjhzcXfalYEBTuh1KvLkCLr7RhSRohHH0ZS0c4EpZmaXXVEkCiundeV7VV2eYwWQdF67L8cRcuVzEqju5DGGZrtatRfWhtfpizpqgBlnFZPFsNe6e8LdxyTO06LTMyqtjckAfacS3vbkvdU0EEjpLAG4ITD8oebSKZHkcIojHiJA31NXPriJSuAjcT2q5xaCSWpYGC5yj1KBcK4rDPq7hhJW5VN6sFW250diPdWHQ5rtioElPNF1mkL649mh08uZ6/w+GH287qC5t7Bvh5rfDwhmQkhg++lCOYH37717sNGYA2UllC5zbnfsSxFnMtHxEtnHVRDBrgWTZe9LEE0ebADbyxWYk57iMq0/s9GxsJLhrdET26y0xZbklQWHIjYryOwDDc/ZilNO8G5NlpxLGdALojwM5aYNJlwQEbQxaNkZb321bEUb8J6jCZI3cyuxlgNwNUyuVRaUeZPw53/APO2FsYNguOdfUrmnaHtTl5853ckxEEQTu1NiKSayTJdeJQKCkmrBI88W1FGxhu9UOLSzvitT+aMg2LG4PXF8CCNFg3tc11nIv2S/O4/537pxGq/hqxwj5pq8dqeJSy5t8ulogbSxB8TWASAR7K79Nz5jka1jNLla2Wc5soVXHpxGcvEoAVHj2GwADL0wsDQpGbpBK/ZGPTlzH/i5pU+yQ/xxOo9Y1mcc0qr9oCuPEXy+dE3zeWZRl2RTHp8Ls4JJ1HbwrXxxDxGF0psFaYBURQxnMRe6+5PtsJgw+byiOyrMZEPi/k1zIPUHY9bxRugMR0dqtc2YSjq6J14HnTOplSQuS1OHAB1AAUdOw2rlht2cm5KW0MaLAKztNwl81lzCsnd6iNW12vVf7eWFBcK532j7Url5HykMUTQRR91HMVkYozKVlNqCH5kEbbjriXHGN005r+zReuHMgSPQdSBQFN3agVd4sQNFYREZRZfe0KWqH1I+0X/AFYcburCmNiW9xTP8gTf3qw/VJX7Hb+OGnn+GB3lYVrA2tk8l1bDCnpI7dC5oh5qR9+LCjtlJWXx0EysA7EupGVrUKI1N/RWv6sSSbqlDC09LxV/DuHtJZVtAUGQsf0QPZ+J3+GESStbon6akfLctNgNSrM9MXyuXvmjOh+4j7sEYtI5O1Ls9LHfcEhLE2UzMErZjJMFdtpopB9HJ7/Jq64bnp85LmKbh2KmBojmBtyPYqG7aNESk3DzHK6nuBHLqDPfLTyVN+g5ADoKgSMLOstLTzsqPhG6xLBnJfHLKISd9EShmvnRZrF+4YimUA2Cuo8NcRd58gpleGzAApmnUj2biiPxFqNvsxwzdyUzDQ5tw4jxC85fOGFhDnlVonbwZlQRTHpIDYA9en4ONeHKFUUz4DZ2oRE9motDzqquSrKti9UfmfMn1301hSYFkD4VwiCR0y4SQmMI8ssxtqvaOFOSJY3c+I+mJETDIbX0CrK6pbStBA1cbJ4+UzSeJR6zsmVDxr665NbAdWACDbcBmIqrCWWJs7ZPvvYuZ1tPwS7HKEz2TlUhJy5EoU2TAYxbMaDFQ3slhZ9QAcOZRxLMTM78tO50h27U0nMqJhIAaD6qA353WLMtOQgrG8VvHDhtdMTRmzQP2fd8OWIoOitnNdmuEq9qVGuVtO6rzq2rTfldn0w61l472UMykVWUHTTnp4rk+VkzMTd0BTyMgo2QhkGoE3+mSfXZaxUvhzusVs21TGR5gdBf6Jmy/GM9lHOWMsfsiQMY7J1bNpIK8iAN72wp1G0OylR48U4kPFZtey3PnMxmqjklLKT7IAEfqSq7NyJ3vcjCuDHC26iuq5ZnWuvueCaTCgHdjZuRLnrZ8un/AMDC4Ys3ScmJagsOVmiCZKeTLN9B4ks64CeY/WjJ5H0w813DdodEiWKOrZaQWPJ36ro/yf8AEI554pImsHUD0IOk7EdDh+eRr4bhV9DTPp60McP0RB8tfEMy55K1/wBEYhA9ELQFv8VxSpx7NF5WI3N0gG5LdAAOZvDoFm6pm5c/RTg0BE+fjH6GZd69HAf8bw7SPAaQqvHYSZGuHYvnHYpGhZYl1OaAFgAXtZvoOdYkzAllgqrD3sZNeU2ASjw7s7nPEqTGNA5TURRIUe0B+rq5edk4rRRF51C1UuNRQtFjc2vYI/wHtDmMk8mVUROFOoM6FXewDrJVgGFmvhiHU04jdlV5hT/fIs9wFs4j2jzU4KmQIvVYhpserWW+wjDAaAr1lEwHU3QhAhBQV4diPLax92FbKUMhuwLBwd+4nMB9iS2j9GG7KPQjesSoXqpczgy5eRTDxPeD3Mv41/XiWzdTaY2eExfIH+QmHlIw/pHDL+oPErHu+dk8vzXWMMqUkvtv+Vi89Jobk2DYqvdXxxOpdGlZvG2kysA3shnDuFGQMW1KiuQwohtJ3vfyIFjyBw7LNk0ChUlA6a7nXFimCbMLl4zIRrYlVcRgFSyggA37N7fZiIGl5srp8sdNGXWvte35oBxaRNUjK6bssqoRZ1kaWUg7bc69OmJUbXGwIVNVPZdzmuG4cB3rDxjjDTUzgKEBqr5VvfT44fZCIgTdQqirfVua0gDloueZFzKWzL3qk9jb2Y78K89vDvtdk4oaiYyON16bhNCKWFoaOWqZuGZeWeGSRAWEVh9IGxHUltq9FBNb7YQyIWuVLqcQcw5WLNHNJSAgu5IDBaq6skEkf6JG/Q3tgMI5JMOJOzWeNF8zWSSVHVt1kWvtAo/CrHlZw1mLSp7oGva7W4KW+H8dzCoI0HeyqGjkjG1iM1qc/VoA8yevTEzdZpwykt7Ex9mISw+cuys8wStIIVUHJd9ybJs+eLOmjDWFyyOLVhkqGxWsGlMPyyRK7wxmFZnkVY49X6LEudVjxbAE0OdYhukZHA5zhzVuI5ZK1rWOt0QfHVKnCez0pk1GSSBxEkLNGgdpGTwhvEpIGkKPh9lLJixZbg6k96vjhjJQRNst/EuGZ7KFXjzMmuxoGYii0lj7I28QsitxV4dZi0+bJKLGyjfYlHo+IDRWydppHyqzjUzyaVEYZgO9YhNPpTfhjRCRgiz2WQ91mkrDAXWGv4LFH2hEcjx5wxRuu6ujlo3F0dJO9gggj0wQ1YtZ2iVW4M8EGE5gd1pyK5WZnkjZJSzq5Ng6XUUprmK/rw8wRuN26qFO+qgY1jwWgAjxBS/x8g8RWyAFhGzcjbE7YjTn+Ncq0oQRQ6cyt2S4isbMwAYBNiGAA3s1fM7DYb4iVNnkAKbSQOylxWPN5rQ0IJFOzBifqk/jiQTlyhR44jIHkanksb5PM5lTLl1UCwYi7FXcjkVFV4uQDEXfrhpznO1A0VhBTtYA17hc8kxfJf4uI5eeK0160zEfLxCNjy/WDAfA4489G480QAtk4b9bbFdB45JpknWMapZH2UeVDcnoo6k/eaGOAgAJ1zLuNkl53iKZKQQwqMzxCQHoe7iU9TQuvOtzW9bDDT5NNU/FCG6L1wmF4VkJYSTSsWllYHxNVDwg7AWRXoPXEZuJcPSy5PhPvBu52iqz+alijaRmi0qNRtWF+l69ieQ2O5xJjxd73AAKtd7MRNabvWdu0Ph7w5XNiECzKYW0V5+71xZe/wAd7KpPs9UWuCL/AJLH2oMZWDNKVZFambmDHIKu/Q0cN1rGvYHtU72bndS1Rhk0WGPjOWrwyp7rr7jioylekCsgOzll4fmg2ZbSVYNGCx1DYgmq89icdI0UeGUGoNjoRqruPRnQJE9uMh1943r7LGBhsU5WsDo8w3COSZhZMrrX2W0sPcSpxYxpNK7MQUzfIH+Qn/at+8cNv6g8Ssk752T99q6xhlSkqdo80I81EW9goVc8iFY1YPMH3YlQszxkBUlfMIqphI0Isqs5xRYRMuyTMC1gk73SDe99O/lgZE59jySJq2KAOF7OIv8AolzOcQZ3Yse61BbAB3AG3w6/HE5kQaNNVQT1T5HG5tdZi67CrABHILd+6+uHcrlHc9m26D9pGIyk5HPum/DCJjaMp/DQPemX7UK4TwhBGjbWVUgqCBWnrubOMw86r2WGHoC/YmTg3GI4IjryzGVW0RyLIVsKoBB0m7oagtbg+hxJjILVQ1MZZIQUtjNfOZiU+jRgVBHh31aiwvkEUFr6YWmbHYLbEQUAR650SfFW9X67g/CsQzubLRxtdwQL2WLgDxd1PKO8LvmmrSF7utlFk9Sdz6csNyySidrG7WVFIQ57j3rb2VbT3sX+KnIX6r04H3kY0VI4mIgrGY3FaqY4c7fQpv8AlL/O8n9dD9nenFZXX9wksOavaX/VIz/+PzVK8Sh5iRfTfGHbQVQIOQ7rYuqIiCMwW7tjncvmIVKTJrK9GFhhTKftGL6sgke6OUDUCxVZSvYC5jjpyXNpT3c4VQTF85hzK6VYhQx+lWxy0t4q8sW9JM91OGuFiFVVFOwVgmbzFkMyUs6yMoVkKse9n0Fi4DUoTbcUBQ2UDc3zxyVpOpUiIhgAbomDjTRpLFm4RZ9iZEU6mjYc9IHtKaPuvyxyglfE/pDRNYpSsqoC0boZIZ8xmVnhIyoVDGXmHiYEk2I/TpeJVXOHm4BUPDKA08WR7hvdY3fOrPoaTvVIoSMjMoo6q8FCtQDD4e7DUQDu5SZmCMHKL+C8twaw7Ss0kjKwVtLaVsV4VxKs3mVXh8gcA1lgt3C+LMiASpPGIYTqVQvdyFABWoixqCjmLFGjhrO8DKDorERxO1LbntRj5J5w2dicujPLJLK4Q7AujGq5iuWFmwjUUFzqm9rBPnFYMxNPmUyUaWrgTSNIUYsVBAXwnkOvToOuGrqYBY3SvP8AJ1xL5wk6LBYGh0aQkFL1HfR7V+mG3tzNslsdY3RN+yPEvERHCWPLVOxGy1v9H1NE9due+GDTB26dE1tkCznyc8abSwliZkYOA7qYww5HR3VGr2vD7Y2t2CbdI526YuCdlOIxHXMz5mR1IlL5siMEgexEI659TW32YRJEXCw0S2S5TcoFxT5MM+SywaI4JDqeDvhpvmdJ7okAkXp2wthkDMhKb4cBmErm6hWv8nGdPODLH3yf/wAsJyFXHv8ATndl1UvyYZsHUuXywYciJaP3R47lKQKymBuGar4Pk34mLAWDSeQ74/8ALxzhlBxFpBFldw/5POJR5buSkBo7HvjVatQ/7Py2xKZJlCZp6wRbhEPkB/NpD+s5P9Jh/VjrvhjxKoQ7NWyHuC6xhlTUj9t1UzxBjpBXdqJoat9sWFHcMJCzGN5TOxrtAeaGdnuDrmpp0aWULGEKlCossZBqOpSeSjCaiVzHC2micwujhmidxBms6yYY+xMK7ifMf6Uf/LxG47+1Wow2mBvlQJshlGkkVGzcjRtoOg5UW2opVEDqDuQBtjvHk7UHDaYm+QKrMZHhsg0tPmW71JCVuNSdGrVHWgU5CvQ6hGIO2OGd5FiV1uHUzXBwaLhXcH7G5F1YI+aiMICukjRgoNIIshSCNO/M/bhgsBVo2plbsUN+ZcKeOQifNkGlZbRNXiah40AOlkIJvwnbrgDQNkmSZ8hu4r1P2d4b4Fl+dxgsAjfQ00hQNpuJST4T18P3YVZIa4g3C3cM7EcOzPed3LmToYxt9Io6AhhS7qQQQ2EZAnjVS2tdEIPkyyaKEWTMBQAANafomx+h5nHDEwnMRqmMxSZBweOCfMskjsxnCMr6f0W0LVAEnTvfLwkVsThMVXNHUcLL0TzVXidPFKwOLtWlb/lazLHN5eGIapO7703dKiiQWa33sgAeWJLyDEWdpT8ULvehPyDbLqPC/wAjF+zX90YbUxDOOR5xpoRAah3MxtQfaWgL39nVy8xjq4hCrxfu2Ugd6wWm1xmNCBZI8AbdqXSQQACQxOBdRripzrZdfm4SOc6WbWdSqR4im3MMfBY5Ak8wMCEOZeKXo1KdN1IvdhXG+7BvEslaaCjTe5NbYELM2X4tpVVckFtzI0PeKuncFo1Va1ctIJFGybrAhXxf9KrIx0o41HSGddBj1GtwodZNAA/TWzZPTAhX8FbiPex9+q913eiTxrq1gAiQBR1bUpF8tB23wIWvtt/g/Of+Hl/cOEk2F0uJuZ4HeuUdlOFRJxPhs8I0LKsmpQeTLG6OvqNQBF+fpiPG83Her7EKUCF2nSYQL9oOy6j2dQDNZ+mBJlQtXQ92Nj61R+OJSzyYsCFh41k3mgkjR+7ZxQer0+te7AhLsXZKZGRknU6KIUxlVLAsxb6NgRZYWBzC73gQivAOEzQLKsswmDtrHgK6WYePmx2LeKhVEtW1ACEJi7ITqo05nQdgyqsgjahRJDSE6mvcgjpseeBCvg7JaAnjWQxtqUMulCe7K7olKB3lSbDmPPfAheuFcAzkMgb50si27MrRtzcoXIqSgbQkdAZGoVQwITOMC4vjYELmPyFx6cqPVQftdziQ/wCE1VdO69ZL5LqGI6tUmdteHzSSoY42YBKJUXveJ9JIxrSHFZzGqSaaRpjbewQ7hBzuWlkdMnrEiotW0daNXQI13q+7CJgx7rhwTmHyTwR5XxOvflb9UW/uh4h/m/8A/K//ACcNcFv3gp/vsn9F30/VYXnnIZTwiEhjqYXszXqs/Qbm9788HBb94I99k/ou+n6r400xsnhEJJ52b6aa3h5aRVeWDhN+8Fz32T+i76fqroeIZpUMacLjWMggoHIUg89hDW+Dgt+8Ee+yf0XfT9VjzfF861g8DWUK5q5Y+Z3LASRjmSd+pvDJFjZT2OLmgkWV+XmzT62fg8MZcaX1SgswqqJSE7UB16DHEpestxTNxE91wmNL2JRytgXXKHfma9+BdsrJe1HEh/8Aa2Pumb/lYFxAI+EZtpJJHy7q0kpkKi2C6iDQahY89hveJ8D42x6nVZnEaWeSrDmtJbp4Jv432TXMStMJDHIYRCDpugCzA1YBHjOxxAK0rNAFgy3YaRI40+ezsyLRZnmpulkCUdOgOIjoJC4kONipLZWgWLUS4f2WCau8mmkBIIuacadtxYk3F7+mFxRPaLOddNyPa46CyH8Q7DPIPBns3Ed6KSyH3HxOdx/b0TFFKwkufdKfI0jQLFlPk/zKm24nmn8IFFpNiBRbaTrzrofTbE1pAOqhyMc5lgbFaMr2FmXVq4hmXBa1uSW1Fezfe7+/1wpjw3kmainkkILHlvgvOZ7C5gsjJxDMIFvUuuZg1ihf0oOx32wmRwdsLJdPDIwEPcXL4vYfNb3n5Pg2Yv8ApTkV8MM2PapAaO9Z892AzjsCnE54wFIKhpiCf1rM3TyxwtNt0/A6KN13Nzeaol+TnOMpVuJyspFMGMpBB5ggy0RhsxPP8ytmYjRsseALjvRbhHYgwnJnvQxyzSk+CtXeXsN9qv1x1sNra7JqpxTjcXo2z28rL3xL5PcvNPLOXkVpSGcCqsDTe48hhTmEneypHsLtjZYJPkry511POC6lfaFLfVRVA+vrjoYRzXY2lgsTdF07B5MAApZAAJ5WfPbDiWqs92UyMEbSNFYWroAncgdffhcbC9waOableI2lxS1xAcNkhZRHLHrBQOiRh1NXYN88Sxh8h2I/ZsoxrGg2sUKzvAMiyRETZxPouaiO2DaFtrPtDUDY9cIjw6UEi4Q6vY7TKdF4z/AMiYgO+zi2QNS93q20nz6hh9+FNw6Qm1x+9FJdirHtyCO3evUvZ/IItmbOUNI/7O/FVcz/AChh1lI8m1hz+ifjxyMWbwgvi8CyGtU77O2wDD8nVEavPywv3N+Qus3T/pd+3o7X4IXw8ByJKoJ86DIBpP0e2pSR19MJNG8tJsNP1skvxyNzT/CCYOyHEcpkIgiGeQBly9sqDxDcGg3LxYHUcrgG3GguqeJ7I5XSWNzqnX/p6P8AVb7v44r+GU99ox9hRbCFYKYEKYEKYEKYEKYEKYEKYEKYEKYEKYEKYEKYEKYEKYEKYEKYEKYEKYEKYEKYEKYEKYEKYEKYEIR2s/NJf5v7wxIpPjNUar+CfL1C5U35Jfrt+5i+j/L/AOlWO6/kr5fyUP7FP3osJb13eJ9CkDrHx/JeM97CfW/3YsLj6x8B6rrd/wB9698R/Jt74f8A28Ii6/k781yPrjzVcf5xD+zX/Z4ePwHefquDqnzUj/K5b/yv3Gwj/bf4H/2C7/K798wqx7B/8av4JjvP+380s7/2p2xQqEnfEValTAhTAhTAhTAhTAhTAhTAhTAhTAhTAhTAhTAhTAhTAhTAhTAhTAhTAhTAhTAhTAhTAhTAhTAhCO1n5pL/ADf3lxJpPjNUar+CfL1C5S35Jfrt+5i9j/L/AOlWO+J5LRL+Sh/Yp+9Fjjeu7xPoUgdY+P5LxnvYT63+7FhUfWPgPVdbv++9e+I/k298P/t4RF1/J3qVyPrjzVcf5zD+zX/Z4ePwHefquDqnzUj/ACuW/wDK/wBm2Ef7T/A/+wXf5XfvmFWPYP8A41fwTHef9v5pZ3/tTrigUJPGIy1KmBCmBCmBCmBCmBCmBCmBCmBCmBCmBCmBCmBCmBCmBCmBCmBCmBCmBCmBCmBCmBCmBCmBCmBCx8YiLQSqtWUbTfLVWx5Hrvyw5EbPBKblbmYQldeHuVQBYhcbHcKfEFlF+xvu0e/8g/GWZACd9/pp3+P4qFwgbaDb9Vrg4ZqOVpY9IVhJajeiK2IN8vMVthBlsH79yUyEXboO9WHhBJg8MWnU3ejQtkA6l0+Hn4Qp5bH0GDigB299Lfu/n4rvBb0TYd/ksUfC5KiEghYma2oUCjFXC+zuFUsgvmAp9zhlZcltxp9e3z3SODtoN/0XpcgdSErGNM+nZRZQLQXYCt+n44SZNCBfZc4I7But3GshHSGONFKyAGgqmtBqiFNUxXauQPuw3FI65BPL809LEwjQDdDczwqXvH7sQgCUEKyqV3Djlo2oNGduZj57m32StsM19v07/H8Uy6KzjYBYfmOa/wAd+7/y8d4kX3PX9VF4fg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4" descr="data:image/jpeg;base64,/9j/4AAQSkZJRgABAQAAAQABAAD/2wCEAAkGBxITEhUUEhQWFRUXGB0YFRgYGBgaGhwYHh0gGh4cIB0YHikgIB0pHRweITEhJikrLi4uGiAzODMsNygtLisBCgoKDg0OGxAQGywkICYsLCwsLCwsLCwsLCwsLCwsLCwsLCwsLCwsLCwsLCwsLCwsLCwsLCwsLCwsLCwsLCwsLP/AABEIAL4BCQMBEQACEQEDEQH/xAAcAAACAwEBAQEAAAAAAAAAAAAFBgADBAcCAQj/xABTEAACAgAEAwUDBwcFDAkFAAABAgMRAAQSIQUxQQYTIlFhMnGBBxQjcpGhsTM0QlJzstFigqLB8BYkNVNUVZKTs8LS0xUlQ2N0g5TD4RdFo+Lj/8QAGwEAAQUBAQAAAAAAAAAAAAAAAAIDBAUGAQf/xAA/EQABAwIEAgcFBgQGAwEAAAABAAIDBBEFEiExE0EiMlFhcYGxBhQzNKEVUpHB0fAjQlOCFiQ1Q+HxcrLCYv/aAAwDAQACEQMRAD8AIyjxH3n8cXzB0QvN5T03eK8VhVki5UrBZcuVKwWRcr6Fs1544SAlNu7QLJ871FlijknZPbES2FPkWNKD6Xfphh9TG1WdPhVRML7D1VZ+e1qXLxuDQASYFls82OnSdtyELVtzxGNaRyVp/h8WHT18F54dxLvNIkieF2TvFV6IZORKsuxo8waIsbYkQVTJdBuqyvwqWkAde7e1EKxJVTcqVgXblOfYn83m+sf3BisrPiBavBD/AJZ/ifRJSDYe7FlYLK53dq9VgsOxGdylYLBGdy+qtmhzOwwdEbhdaXONgVdmMtoG5HrZHnttz5V9uENeDyT7oZNgboJxbjSw7BGlIVpGCafDGtamNnkLwzNUMjsptFhc9SCSbW7V5j4q0zIuUQSFldyZBJGtIuqg2iix8hhmatY0Xap1LgczyeKS3s71VD2nyrxBjMiMyXpJBKsRyoDmDh33iMtvexUT7LqWz2AJbfdK+VzGYkgMonmaRCh0h6U21EUAOYG2K3ine61HucNrBoTzwvPCeJJVBUOLo8xuRX3YuInBzA6yxNZC6nldHfZOWV/wXJ9Y/vDENw/zAVxHrhZKV8WNgs5dfcGiLlQCzQ544SBqgXdoF6nkjiVmkOyglt/CoHOyOfw+/DbnaX5KVHCS4NAuT+CGR9rckAxkIjZQfo3Dq91YtWJO45e/Ef3llrgqzOFzh9nM/DZeYuMrqKzqcs2lZAsrKLjeyrAg18OYwqGqY/dNVuE1EBFulfsWPjHaCLumEEoaQkKO78ZFsAW2BGy2d8JqKprGHI7VOYdhUrpgZWkN71p4Zw0zJKyZrMak9hiwIujYZCoBFjlscZ1+KVEb235laU4dTWIyBaeDZwzQRSsAC6BjXKzzrGricXsBKxFbC2Gd0bb2BW3CrBRbp77BfkG/aH8BirrBaRbDAvlz4pnxFV2uPy+03vP44v29ULzeXrnxPqV5x1IUwIUx1cW3KKApvmTsPQqQCT0F/wBXLEeQm+inQNAab7/8boVwec5b+9pdYRpSYZNeiMGRtRSYDrZIVtw1gbYraiIx3cNQtVhtayoAjJs4CxH6I4rvI3dqLqTSxQkUoPi5boKscwfIb2IDp7svzV0IelZLgTXmZCHMkUDNHl22o66aUkj2iH8Orl4cWeHw6F5Flm/aKstaBp8VvxarJKYEJy7E/m8/1j+4MVlZ8QLV4J8s/wAT6JLTkPdizWTXrAur0iX6eZ6AeeOE2XWtzL2JtJ8G1dep+PQeg+/HC2+6XnykZUsfKDoaFPEuoMGWMk25AKlQF3PQ8qxBqxZm9lf4K53HJy3FvJY+xPBJTK8umPLHuWRY9JYuslqS1Mtadj8Riikna0WButkyIuOosnbjHGFjfXMyxIDrUNMEIcxiNqC2WFatvXl5Nhzj1QlllusUh8G4E0gcxSyRZfvGGXDIpcx3sSWH2bYuIaHijM/RZ2vxltLJkYLofBO4E8dtJMdUUdL4iUZqNDYACiThkRWdlarH3gGISONgQE8cJyYhhjjAIpd7NnUd2395OLqJmVgCwVdPxp3PTplR/wBVyfWP74xDd8wFcxf6WUr4slnFMCFbekfymH2L/E/h78N9YpwDINNyuf8AEsssk+YSSRz4uYdgojKqQmx02DYI9cUNbLIx5DSt5hUcbqZpLLFOPC+1eXJCzaA5lUiwqqyiHuqDSEDVYBq+uIbQ46q1JGxQbjMSZmZFy4jkkhiWOeV5DLHq/RVGKk2PESFoDUBvWJUFI+Ub2VdXYjFSAF/0WDinDs1FC8peGkFlVVjYsbWdh9mHXYbkaSTdRIMdjmlEbWkX5ozwLjuSgWUCdDaggA6mZvHsFXe9wKryxRyU80jm9HmrUuA3K0dnss0eWhRxTLGNQ8jzr78bSBpEYBXn2IyCSpe5u10Rw8VBT32C/IN+0P4DFVWfEWxwH5c+KZ8RFdrkE3tN7z+OL9vVC83k67vE+pXjHUhTAhEsrk0OXllOrXG6iuQo+fxxHdIeIG8ip8MDPdnykdJpCHazd3ueuHiAoJJGqxx5Rs5MIIyQsbK80g/RZSHVFsUXsAnyHvxVYjVta3hharAMNfmFQ/Qclp7R8S76aWN5SuXy9LJTGNXlItyxB9lQQNN1Za72wxQ00ZaXybKfjFfNGWwwdYoZkONZd2EUGpq28MbBFFbWaoDFuyeM9Fuqy8+H1LQZJdPE6lFcPqtUwITl2J/N5vrH9wYrKz4gWrwT5Z/ifRJich7sWayal4Lrq0xoLRWsKWXWR68hfou/xOGnO0J5qVFHdwaRoTqs/HcvJ88+Z5WldrbvH3WOIaber8TWwAXzOIU1YWRAncq8o8HZLUO+407IXxng0WVZXiEk7sNLyubZnu+Z2VaPIUPD1xnppnTnUrYx07YG2a3RL+ZBdz3zMURqYRkrqkI2hTcGq8TsTttuKOJlJEwNzuFh6qFWzyXEcXWP0VGR4jEitKMnDGt+CWRyb/nFSzHy0ivXEwVcbDZrdVXSYdUS2L5jbmjvAO0JzDEaNukiaim3MNqAKn388T4KrObOFlR4hhHCbmjdfx3WfhHCU+dyTxzh1V3tVHJnosC10a9MchiHELwUqurHCkbE9hBICZsTlQWTZCv/AFU3qSf6eK13zK0zBbCilPFksyvUSgnflzPuH9vvwhxsEpg6S2Hg/wA6gcCRopDKisRsRGd20+TEAqPLFfWSujFhstHgtHFM8vkFyDsljt5w6DJqpg0xxWqGPqW5arbnt7RJBve98UIc6Vy2T2BjQgOWjZo2YQIzlatgJFKWdOjxlWdv0j4QKGxxKZURwgtG57VXzUks8uYkho2tzXuKXNwxrGNIdrOiCFdKjzZiCCfQCz54cjxA7NsAmJsHhf0nguPeUS4fx0qh+dttdB+5kRaPPVqFDfryxYw1rCMriqOswaQHPA0jz9Ecgjj2ZFSjuCoXcedjE9rWbtCoZJJr5XuPmrsKTKmOHZcT32C/IN+0P4DFXWfEWxwH5c+KZ8RFdrkE3tN7z+OL9vVC83k67vE+pXlVJ5AnA5wbuuNYXHQJg4LwemWQqWKa9cZFEOotF+PO/TEKaouC1XlDh9iJSLkXuO/kvfF4mjMgY2ZotW3LvFYEgV8ccicDY9h+icrGGPMPvNv5gpM45m2ihZlrUSFUn2QznSGPkouziRUScJhcN1WYbTCepaxx03QvtVxKDLxJkctLOsqbyujlFeRgCQ5VS7sb1Ute1z8s7Hd13u5r0V9m2Y3ksWV4MxUF2KNqLNGHMkZkqhJT73vqonmMR31jh0AbhdFK0uzka2WTO8LOXjBV1085HllkBLHyVTpB9eeHIasvdbXwCRLTNy3IB8UX7G513EitJrCEUrA61vl4iTqU9Cd8X9HI4ixKxmN08cZDmtsT2bJkxOVAnLsT+bz/AFj+4MVlZ8QLV4J8s/z9EnQpY9w+3FiTqFlgy4W3h2R1socMqE0XA5FvZu+h8/XDUsoaNN1NpaQyOGcG3b6JgzHCmaHuq0jS0hO1vLvS770APwxAbL0rlXslEeFwxpbW/alHtC7maLNwC5kCsoNgONIWSInyNc+hAw7JTCSIt5hR6TEeBUAu6rgLqrtRxJZcg0+XdViZgsuseNN6aLT0ctS8xVk2NjjPxw5JCCFtTKJIwWpU4HlI61ukSyLd6C4GlhzKydSP0uo645O940BNkRsaTmI1RZzGoC0vhFhaGw5Ch/DEUZybp05VXmuFxyrraKxVd5our29qq+Bw418rDodE29sbtwsnZ7LS5eREckRSgmNQ8cnj0hzrKi1cqQaG3TGgoZRmy3WYx2mBhL7bJoxc3WMCbo/8En4/7TFafmVpx/pRSmqk8heLAuA3WZaxzzZoTJwHhVVIVZmXVrjIohl8Sr8dj8MV889+itDh9DltJbXXQrH2ggljWQoblkRZlHIGaKQOY/D0IBX44akHFit2KXA73SpzO/nF/Nc27R5kzTtMH196rThVjV2jyy+HQ3eClYMrg8gNNkksBivyZRYLSZ76kowtqQndstKGrT7I9QOQqjY29dsVb4X6kqWHgWCpkzf6g1hd3rVsOh2U2MDYCRcoLxdDsrwjvcyncpE6zISxlDTAMWAUqPa3LAdABZ6YsaafICHC9lBq6bjEWcR4Jg4GoEKgII6LAoptQwYq1X01A16Y0dO4FgIWAxNrm1LmuN7Lfh5QFMcOy4nvsF+Qb9ofwGKus+ItjgPy58Uz4iK7XI0VTJTNpUvRPkL54vbkMuOxedhrXT5XGwv+ZTbwzg6xznSRp7srKpbUfEfDsB1AusVkkxeyzvJaamoGQzZmbWsRe6zZ3jg0Uh1qyMCDs6EGlsjrv18sLZTknVM1WItDLM1BB8RZL8XEJVCBWoIWK7Dm3tYnGJpuVQitlaAAdr280K4k/hWMR960x7tI9qYkEkEnYKFBJPkMIqZWRsOYKRhdLJUVAyG1tbrDlOx05zEJzjRypFsKlkOlFsiKig1W2kM5slVqsZp1TEAQ3ReitgkIBdqmFezClzJrCxlTqIbxR6SSD4hTrW29MLG5okxw1jhZOkOaldpRJC5ADAhwARsasDY4Zy5ZAAu5szV8jOQvLxZIqZonBdlTQVj01Ijsd5WZvK9xtQxeUmfigqixYxNpXNO9tNEw4v1gDonPsT+bz/WP7gxWVnxAtVgnyr/E+iC8G4ZG8TM7URsbagtjwnYeK229N8PTTOa4Dkq+ioYpIi5x19OxMDyrAsSO9Sd2y61Fr4ByN9eu/kfPESxkcXBXJe2mjaxx1tvy05JWzfF3eVZgNEgHS6uqujysdMWEcADS0rO1GISPl4jdCPwKxy5hmADGwt6R5WbP34dDQ06KFJO+TrFCHyBkzcUcOkPLck2tdUZSLcOyWNTqxAXcdbsbYq8RDGdIbrV+z0k0jC0nojZGP+g1Ls0s80iswY2Il8QUoCNCggUfZ5Ghd4ojU30stZwTe91bw7syF0ozA6R4ZoajZdtw8b2pX1FmqBHXHQ5rtQuFpG6r4/3eXiIIhLybd4sSxtoHia9JproDYDnywo7bJKA5nhnENAzask8cC6UgZdDKoVQ5UrsXoVZs7Ee+bTzticNFAraP3qIsJsr+CcYizMYkjP1lPNT5H+OL+KUSC4WDraJ9I/Kdu1dCySK3DKZtKlqLeQ7zniBISJ7hX1O1rsOyuNgV64ZwhI5zpI0iMrKrNqNtZXaq3AuvXHJJi9tjvdKpqGOGbMza2o9LLJxPjo7tVQ6kdCK3V0INLbDqOXrWFw0+Y6qPW4m0Ms03BB7iCgMWflVUCtQUtp2F+LZvXribwWEkqkbVyhrWg7beaDcE4Jl3hnzU1rHPI66Q7Rp3aEoS7IQW1MC2knTvysk4zlZOeIRGF6Hh0GWBvEPJEXz2Tbu2ALMg+jmUSFlF6gVkHP4agRzuziDxH63VhlYr+OcfyiR95EsbZogqhKU9kUWOwJHptd4djJOpKaf3JEZZFEUUD6GjU96QXQaSPZ8BUkat6BA8O+FwnK4uPNIlaXAAFE+zHFCy9zMFjlTkmlktANnAYbjny9+NDSVDXtssPjOHPik4jQTfdH8TVRKYDsuJ77BfkG/aH8BiqrPiLY4D8ufFM+Iiu1x+b2m95/HF+3qhebydd3ifUoiOLyERqpClNywIBahQJvqF2GIxgaLk6qea+Zwa1ultz2rG67kDcmvj1u/I7H0v0w6NlEI6RA52VTMLoHlty6efxN4WCkHtQ/OR5gTQzZdow8RfaVWKnWun9E3dXiLV0xnFgVZ4TiLKMuLgdbbLBn+L54Txq88S2C7rHGFGn2QNchZrZjQ5cjikq6NkDe0rYYfiTqwlwBDR9V6zPHZpI2gLspk8P0iAXR5B0Avl1u8QGOy9K11aG5FlWcvohKjfwm9rsn0o/hhkOzSXSstmpvyHAMrmMtHHOimQIGBoLKFshXBvWOWzbXXIcsTbuBzNKasHCzkuT5eXISiHMMXhc1l5yOZ/xb+T+R/SxdUVbm6Lt1lMYwa15YR4hdG7E/m8/wBY/uDCqz4gScF+Wf4n0S3wvPtHTABmK6aPIjaifVTuPTEqWEP0VLT1bojmaLm2377FXLm2Y+JiRTGugdgQ32tv8cLbGADZMyVLnHpH/tZqJIqyT7/sw5eyjZbmwX2VQORvz/sMAchzQ0ofMmYTMJPljEGEbxMJQxGlipsBasgryvESrpePZXWE4qyjYQ4eCWOP8SmgzCGaV5joL8zHGpth4VSqN6Vs2fEcVlRRtiGVq09BiRqgZCNjZW9n87LmpUoNDqZgsgtmJQFmW9esGufmAfPER9Pw25t1PZUh78l9d10bOZNZVZ230ih8WC9DXnz8sMZiSnyAAtvZ/PRkCEX3gjEzAjYrKzGwevisHCnNIGYLjSNlz/ifZ9stnJ/mwp6OZiTpLDf00P1lPjX61YmU85bY/ioVbRMqGFjvJdC4fmkl4MJENq4se4v+PTFg1wdOCFQSwuhw90buSFz8Ul0xgHSU31Dmx3VSduiisSxAzMbqkkrpS1rW7jmsDGwDRNcz7yT/AF4eGmihOJJF18Rbsjp6/wBrx0rg3uOSR+0vDhDBGJpZJo1kqOL2UUEtIRpHtMx8NnffFVUUwjbm5lbDDsUNU8MtYNC9ZPiEc+lTI0cmmPVpbSpdxqCqL5gD78Ukkbm3IFwtK14dpsi6EKlu+sDdS2kH035X5HEXVx0Fk7oAsnDsu8rhPFrmfQoZhenmzD3LZ5dNhXOaGi2nJM8kwfKF2f05ZCgLLAARQUSaAKYqQBpYDxUKBoisJgkLJPFLnjzx6hDeCcSYkQzENJpDxyD2Zojycev6w6G8aSkqRIMp3CwWMYZwHcZnVP0RnExUKfOwX5Bv2h/AYq6z4i2OBfLnxTPiIrtcfl9pvefxxft6oXm8nxD4n1Ko4i9KDYjUAl5AaAAF7g/fRwy8m1tu9SYGgkHLc8hrqqIcxm3QNDBqUKQrSuIi4PVUCsaNnnXPbEV1U0GwCuosEc4Xe63cNbdyH8P41UyLLcLMSAWp1YnorgCmFcmF7CuWOxSsc7XQrlbQyxRdHUDaw1Hee1HGxYBZs6JE7VQSpO2YYHQJIkhXbxkKzA+7Vt7ziprI3EknwWxwaojbG2Np11cVdlO0iFAJ1prRWrfdlO9dPECK6bYo5KQg9FaZs4tqj8cLS0CpCagHZi6qNgwBZAStg8/6t8NMiLTcpTnAiwTpxRO4bKzkACM9xLRYju5dKgi9yFkEZs9CxxJZqCEk6WKx9tckhMbS2YJSIMyL2XUfopR+q6SUNQ6NvyFcjcRpz5IkaOeyJ/JvDPFl81BmN3hkKh/107sFW99Gj6g4sGzcWxKqvdGU4eG7G5+iU89OY8u8gG6IWB9QCaq+XL78XMjsoJ7liKWJskjWnmUB4N2wUhRm17sk3rH5N79f0T6HbfEOGta/Q6FaDEvZyogs9gu06ppy5DbqbDC/BR2vkD9nLE0uuFmyx0bsrhZfS6gEBeY87/q+7HdUhxAuLKrDmqZHYh/FeDxZgHvBvpKAjmAaP4gHDMkLZN1OpK+Wn0adLrFBkjFnsp3JCj6SQKfZeULTXXItGW5eXLFbXMyNsNlpsEqjUOc5++n4JufOMF0EQRJtrNsSFBvYlv5I5+fniqy3NwtDmug3Ce0MDZ/JJC/eP3UuXnCAsqrq1RsWG3NfhqwrKchuuZukEd7Zt3cmTzA9qPMIp9Uk+iYf0gfhhmM6lvcnnDmjA4b3HD540CiPvGeIDorsHYH+eXr0odMWdC+7gqTGmWp3gJWU70TRvY+R+HTF4VhB2L7pIDeY5jrzo392OX1Si02UYVXIFt/gdgPjz+Ix3MhwNrBY89kY5NKyDUFZXHvXcHCXMDwAUuGokpnXYddklt2QkUhqDBZjsGpjC1AMD0dNyPdiA+kI/FaeLF4nkNvrb69nmruHws0SNZbdgDupZNZ0kaep2YCuZ2q8UsgAebLSxklgLt0SyTlpGjhLyTd0Wj7tQ8izIwaNmNgItkhtWxBI64VHcXJQ6x2XVM1GWi8YGrSCwG41VuPdzGIsliLhSWHkVyfM8PZUngj/ACuRcZjKHqYXtzH6jmte7D8Uxa5sg56HxUaanbLG+IhMGSzKyxpIvsuoYfH+1fDGrY7M0FeY1MJilcw8l0LsF+Qb9ofwGK2s+ItVgXy58Uz4iK7XH5Pab3n8cXzeqF5vIDxD4n1QKdhm81DAvjhRtctXpZgfZ22IWrPS9IOK+qmzHK1arBqN0TeLINTt3BPmIavO5J3aLh6tJIjLauA1e/mR5HUCbwI15LN2fzTgvl5SWeKirHm8R9kn1HI+7FlSS5m5TyWSxqhbE4St2Pqt3EcgkwUPdK6uK81Nj4YkPYHixVXTVLoCS3mCEpdpOyYuedZBHbK6+1z6rQ6l6011OIE1OAC++i0eHYqXZIcpJ2/RdSiy+bdAzvFkrVQQiB5QBvRkJCA2T4QpAsizike5je9axrXFZ4uFcPJDTTjMuDYaaUOAQSbCCkBs9F25csczu5Cy7kHMrV2ozGXmyk8Zlj8Ubb6l2Nc+fMHDbSQ4eKU62oRjsNn2nyIkcUzRKW95jBxMp9yO9RKrq37kkvArxlG5OhBNHqKrnVdbxopAXaLzqnfkeCOSRc3C+TpMwFeE+FXHI+jKdwftHrjPT0TmOuCvVcK9o46iHhyt5LZw3JRNvk80YCd9IIaMn6rbfYcLjmkZpdM12H0VQMwAVHGsxxBHozKAi6g0S0jcz4tXM0DsPXEk1L3c1RjCKWK4y3uplu0uczBqBIUIAsOQWJ/nMNvdiQKmR3VVc/CqWAEyXPgi/Cc3mMzmY8pNeUdgzGRBqLaRYVNQIW9ySbG22G6irka21rFOUGE0j3ZmnMO9FOOdk8/EUfLyLme6kEqGSklWhTKdI0yKwJG1H34gmr4jMr1bx4cyGTiR6X3QTiWfRtLZ3MB9RtY7KxDypBzr9Z7xBMkjriMaKwDWt1cmLs52qhy6PG7pGlhk1MqjxXYA6iwDQ/WOEWlI21TgyKvjPGWzpWCFSwMkbd4VZI1CuH2LC3YlaFbeuFNaWHO/8EF19Aui8VJGQk9K/eGLLDxqFR40f8u9JUYJFgURtfK9jzHnsReL4mywzBmWTN8RgjrvZ0TajbAbVY5m+e3wGGzK0bqQykmk6rSpkeKQyhjFKkhAAYg2RexArlt18gccEjX7FEtNNF1mnXtWfM58iTu0jeZ9OshWQaVurJkYCrwmaqZFodVIosJmq2l17W7Vty3ZR81B3zZlo3dNUHctcaAiwWsfS315Cth5mnnr3l/ctZR4PBBHa1yeaT832flyxSDMuD4FpYi6h12AF1qJtSDyrVyN4iueN2hWWUjQlXcK4rHBLE6aF0sP1U2OkNYu9JBPTmTua2bIcdUoZbpt4320y5Qqk6M36kRMjH/QB/hhoRyu3Fk/xIxqDdDeDyu80memQxR9ysSBvaZQxYuy/ogk0BfndYJLBoiabm911lyTIUmZTiTZWVSpkeAl1jjJ0ldVsvhFrQ33J6+lYtqaqLTryVFiGGR1DDltc8+a7j8lmaaXJCRl0l2JoG+grf1G/wAcPTvLyHHsUfDqdsDXRtNwCnLDCslwjjMxkl7hTSg95mTdVDZ8N9C1H4A8rxYVM1gGhZnCaG8jp3jS5A8bpg4QMvFGArwqSN6dNh0Ub8gNgMQFpFu+fw/42P8A00/jguhYeJZfKTbvImoCgwlG3Xlq0nfzBwXQkziWWjILxyJHOgIRlkAphzXnRUnb446HFpuEh8bZGlrhcIlkuPQvlxOzqBo1MLFggeIVd3Y5YtmTNLMxWJmw+QVJiaOa18IzeVM6Pm8zEGjAkSBTqVGYqqGSQbNINeygUtk76bxT1VTJNoBotjh2Fw0mu7uZV3aTjME+ZjileM5YNQOpHSWfcBGIJChedNVnT5b1+R7WEjf8lcAtzAHZFH4TwzUqt801PekaYd6Fn3beeG8sn3inM7OwL3/c9w4soVcoXJ8ICQk2ATtW/IE/DAWyDUOKMzDpYJv4aojhnC9Ev3nSf4Yl0wyhQ6npGy/P3DOO5nOMsZlaIsyIqxJ4fEQAWk8RUeLy/HFg+pe5VMOF00fK/inzN/JikKEy/N9R01JLPKz6lB1Vce4bnQG1YZJvup4AGyxD5OkkL1LkiyAtJpkcMoHMnSgYAefpji6s5+TbMajCOIZXVILRGkkdtDbitQs7dRvV4F268z/JdOmiCTO5TWSGRXLgkk8wK3JojBdJIuLJj4L2aznznvRmcnKyRukSL3gVWevHeklqAqgevMYVO90osVHo6aOmuWc0wcX4bxFoXjSXKwSMu0muQlRYBIBQb9Ab2vEVtOAdVYOmuFzWb5M5y5L8Qyh0KV31UAdqJC0TfTnh9oDdky4l26ZOCdjljWKISZOSTQKYTEM4A1AioiarerO2EFhPNKzaIvAkuWVHAy80Tv3aGOUsykBmIDlACo0kV0ww+nAFwnmzHZGo2+e5CVfHCGbSGUqXFFTY2I9K3w/AS0aKNUNbJcPFwkHtB2QmjKk51ZYekWZlMFttfiiA1e4jD8j5HjrKLHSwR6tYAh+VnEB8ORyt9Wimyrfezhjirlo5n/7ilhw5KPwtM8zTZmfL5YKdMcbCJ30DcklZKrVdDfYX1xJpqcxMyk6pLiHJa4jwqJfnKq0MqogMUiQhdTNtVMNRIG9qSMSWxCxNzomZJS17Wgb/AETz/wDUJIHMQgd4IwkcbxANdIL2sGtwBtWxxCMD3C4KsuOxpypM7ScRm4k5lciOPdYYjIUZUvfVSGyx33+GHQAzRNEl2t0Hi4EFr2f9bEf3ocdLykZSjuW4jmYU0wSupApAHypWxyv6IEj78NluY6j1/VLzPHNHu1XaUSVFGUkVolEr6WAMlblR762IFV1BwyYLOuAnxNpYpYNEEX0/HbljtnN1K4LFdd+RF2+YMjCu7mZF5brSkHbrvidxc4CgiHhuPeuh46lLgmSiLfOpavvpH0E/4lFr/dNfWB9MLkddxKj0sXDiDSP+11btCJleJMvl1YOW7xtCeEAqB7W3Isf5uEKQhsmYzi94Fyqvq1LGe4ClH1UpIMnjTQCxPg3AAst4RCvyMuaeVCcoqIdPeRvEo0AoCxEoemIewFCmxW454EK/inzhcwBBAjxgISDCKIJbX9LrFFQAQNDWdutgQrOzyzPC75mBUk/RTQn6oPTf2rFE9OeBCFTtxBEWstHIz6WOmNBotXtN6Fhgm5H6db1eBCszcueVmEWVSVQ2neFEIXUAGUmQCS13qlA89tJEKzJ5vMl4FbJ2p8OYbulQAtekgM1+Gl1VYOs17NYEIZ8rsYjgyzxqqMuZVgQoG4jkI+/phqXqlOR7qj5MMwz5TOmRmfc8zZooSRfvJPxwiHZdlGq5hwftREqZeJI444knjlYhizBQyF/CACTSg3ubHriQml1LinbngmaZA88pMZLALFOOe29JeBCyT9reCOdTZrMHxMw8E40hm1sopBSlqvrQq6sEQrsl2h4KoQLNmGjTQURo8wUBQ2h3SzpPKyRsPLAhbpO1XC82S/fTumyMqxzaCUbWNQCWSCeV0eoOFtjc7YJiWoji0ebKrI57hkWkxyZpSpJvu5rN1YPg5eEcq5YVwX9ia9+g+8tXEOLcNzban+cOUpPDFmAFIIk5BefI79Dhp3R0KlRvEgu1ZVh4ZpIrO7tr1CPMqwamGzIoI9tsJzBLsV8duGKSS2cGoU30c4B8AjvSE0qdKgWoB6bg1juYIsVm43xTLNEkeV75nM/eSM8Mi39GyFiSgW60ihXTCHkFui624KIcPmdOFzMpKsJNjXmUHUe/BGLBckWPsdnpZM9GJHZwIpSLrY2g6DDiQEc/6Q4ge8JiMYEmmP6ISWmpxq06lPIJ1rxYEpeG4xxHl81O0bhiFBAm06kYAvZXYKVBPibZiFJIhF+F5jNGKUyoNQvuTo0s402CY9baTqsVq3q6W6wIQZuJcT0gCHVqYU/diNgNJJtGdgKaqY1e+wqyITFwrNSOp7yNkdSRuKDUSARvvsAfjgQldOJcXCW0CnVv4VB0bKNJUsrEaiSSLJAoA8yaLqIni+eD2MoXjumX2HAB9oMzFXtbbT4a2UmzsLipHFuIFGb5uwdU9juxRc6abV3nqfAAao2emBC5/wDKU8pmy5nGmQwHUNtvpWoeHblWI8+yehTX8jDf3vOP++B+1F/hgg2K5MNV0TEhNJEzvZ7KxELNKACrDTRW1Ph2I3Hw8sLZG52yjT1cUJ/iG117/vb/AC2f/wBRP/xYXwH9ij/atL95T+9v8tn/APUT/wDFg4D+xH2rS/fU/vb/ACyf/wBRP/xYOBJ2Lv2pS/fC8zx5cqQuenUnk3fzmvgWrB7vJ2JRxKmAuXLBNkVJUrxfMqAwLDvHOpRzXdtr88HAeNSEn7Sp3CzX69y+Q5GO2vjGZYFiRTt4VPIbNvXK8NmB7jonPtGnYOmfMq8ZKHrxXN/61v44V7pN3pJxWk7QvgyEF/4WzvuEv/xjnu0qBitKeaqzfAsjMAs/Ec1KAbAeUMAaIuivOiR8cBpZHCy6MVpgesAi/ZmPh+SV0imLCQgtrIO422oDHG0rmjQI+1Kd5Azaq7jnEoctIE+axtahgaUdSOWn0xIhpjKCbqJX4r7rIGZb3F90PXtTEOWUjH+j/wAOHvcD2qF/iEfc+q9f3WR/5Kn2r/w457ie1H+IR9z6qz+6xav5qtXV2KvyvTjnuetrpRx4gZjHp4rwva1Byyqj4j/hwoUTh/MmnY6x28fovv8Aden+TL/pD/hx33N33kn7ci/pei+x9sVHLLge5gP93CTQk80tvtA1osI17/u2/wC4H+n/APrjnuFuaUPaG+zPqgsvyuZcMVSFpnH6MOpz9y19+Izo2DmrWGoqZBcx2HeUQ4Z8oqzxrIkBAN7M1MCDRBFcwRh+Kk4guCodXjDqaUxuYiUXFos8jZeS42c7AeIkLTXdUOWETUzoxfknqLFo6k5CLHkEEzfBMjFIQc1mI5EsWmtSL5jVGBsdtr6YS2mkcLgJyXFKWF5Y92o7itWXOQVQDms05HMmXN2fsfCvdJexN/bVH976FDIMjArOW4pnHDNaqWnARd/CKbf3nfbC2U8jd23TE2K08lskpb/af0W7OcNgiID5/NAkBh9JmDseXJ8dYxzxo0JM9S2EgPmPb1f+FhgyGWAOrimeY2TeucUDyHPoNsMuo5iVKZjVGBYuv5FWjJ5T/OOf/wBbPjnuM37slfblH2/Qr78zyn+cc/8A62fB7jN+7I+3aPt+hUOSyf8AnHP/AOtnwe5TfuyPtyi7foVSOG5X/OnEf9bL/DHfcpv3ZH25Rdv0Kz5ns7w6RtUuezkjVQMhZyBzoF0NC8Jdh8rt10Y9RjZ30Ka+wWQysAlTLSySWQzaxVbUK8I8sINOYdCpMFfFVE8M3t3FNuEqSkPt9+Wj+ofxxZUPVKyftD8VngljE65VApgXFc8BCg0eZs9Byr474RnvoE9wi1ocdkh/NpMuryZiKe73mizYXru2hzRsclrrilmiq2HMHad62lPU0NQAxoB8lr4TGmdMXfTZh8rr+lR4whrSxW5Itytir09GO1YR7xO7SRSoqKnieXsbYq3ifCoUuTJIInQ0rxva3QNP5obqzd0eVYBIWahPSRMlbkeL3V8XaqMflo5YvM6daX18SXtixir43CxWUnwCdtzFYhWcQ4rlpoJUjzMYJQ0dYBBq/fh98rHMIDlHpaKohna58el0F4VxPPvDcCK6pGSHkayVN1YG5ZaIvka9cV4qpAN1opcIgkeX23st3YnNENLE7s7CUEarJorZb6pIJHT7cP00twQ4qBi1H02PY0AC1/xXSu3X5dP2Q/ebDtF1D4qDj3xmf+P5pcxMuqSy2cLyDTPpBCgAszHkqjrhqWQMF+9SaWldUPyjTS61yMXyioPEY5yorqGUkf14ZFmy37QpzwX0eQC5a6yHT5R09pSMSWva7ZVj4Xx9YIXxbiseXUGTUSb0qoJYke7lzAs+eG5pmRDpKTR0EtW6zB4pbz3E87MwGk5VBIUamBkL6bVTtQskDbz9MVMtfm6q1lHgUMOrxmK98N7W1FokR5ZkJVqACnfZiTtuOgxIbXNbGM26gTYE505dGQ1u6+diuImGeONlVFaR9GkkkB78J2Fjfn6Yg5w8my0TWFjQCbo7kB3eZzcB6Sd8n1JRZr3PYxZ0DwWlpWX9oILObKPBNXZL87j/AJ37pw9V/CVdhHzTf3yVfab86m+t/UMKp/hhN4n83J4/ksEEepgtgWQCTyFmrOHHvDRdRYonSODfqmTJcEPdtEVBlkZl1EEhUTr8TVe/EF9Rd4d2K/gw0iBzCOk4kX7LIZnwGEJkOkiPQy14vASPhtXM4ejda9u1QKpjXZC87Cx8kI47nEhXVTMAQiqF8TOTQA33JPLfbCjLkaXOTUdIamURxfiUKbKZp4GnMuiWtUeXjKlUrl3zkHcnbRYPQC7qomxCQvFtlrqbA6ZsRDhc23VnB+Ow5gAK47zSC8e4KnqN/I4uYp2v0CyVbh01OS4jo3RTD4VcpgQpgQmz5Pvbm9y/i2K+u5LSez+707Yr1p0h9vvy0f1D+OLOh6hWT9oPiN8Es4mlUGi+6lVS7kBRys0CfUnkMNudZPQxuOwusHGe0qIBatLS627oBtEYIUuaNKvIV1rDD5mRHTVWlPQVFWNeiB280E7PZqHU8mdhaacsXyvfC4zFyBWL2dYIs3exU+uK2SQvJJWrpqeOFgDRZXcQzebmmULJoncUxUArHChsNXmGNKL6nBEwvdYLtVUtp4y9yy8T4bMfBNmzMCwHdJGqyyMx2jBB2BPpys4ekpxGCS5V1NiclTZjIyL8zsvfCOAQyxa2j7h9Tr9DI4XwsVsbkHlz5HD0VNHKzMQoFbidRST8NjswHasPGeE/NirOUniZgpEyLY1Gtiu5IvUdumItRS8LVpVlh2KGruHCxTtwyBUjR45VUVTUoAbS3LxDUSBa1t0IqqMZgIGqt/BI3FkaXPRtl20yt4tZJQKmoAKdqNm6+zDsdydFHqXMaz+ILhde7dD++EA592P3mxZUZAjJPasrjoLqloaP5fzKH8L4QZS4bUpTSWWqYqbur6irrrhyafIAW63USjw4zFwdpbUjnZMjZaJImMj6qVUkaOgdAOpbHSx4TXO8Qbuc7RaERxxRHMdtDbTTkhPF+LJ45FkWNTGsrDfVrTmpK/yfww6yMtHT5FV087JXWiNswBA53XM8xxzMZg3CVgiOyuw1SOKoEA7LsOu+FcV7tG6BOMo4YjeW73c+wIJ83mYFjKzALplkkdAFY+2njOwsBhQ3GnnirmLibO1Wlpo42tzRiyItxaGRi0sqaWKlgiTkFlUgN3mihz8j78RTE4DohSxKzmVm4bwvKz5uQpL9EABtJpaRiAdhzCgbdPhiwo4Q/SRU+LVr6dt4Rc9tkQzXCI8tmYmiTSsqtHe5IlHiU21myLHwxIqoQzVuyiYRXPqQRJ1h6IpwNjmGbPObeW0RRyjiVjSfWsWfU4kUMQAzqsx2rc5/AtYBOPZL87j/AJ37pw7V/CULCPmm/vkt2b4V3+bzHirS4BAFtuBvv+iOpwyJjHG3RTJaEVNXKS61j57ei3cNyojhjEulWZmRboh1YkgGtuW4vr78R5H5naKwpoGwwgPtfUDvWDifHGOkqSrI2kqD4GZeTefwPmPLD0VPvdQavEjoWaWNvGyS+O9rFt4olWSYuX0qNlZv135Betc7wSTMh6puU7R4bU4gRdoDSb35pSnyZVlmlkeVwwdgXIQlTq2XoNqxWumc+91u24PDTxi24C6ZkeJ5XNShoM0EEylmjEgV0lHKTSxrkSDQIJCnfEUh3YopsDolMcQTMyKdGXhgy8jBCrDXLILUvZOyEknqTtZOLKipxm4jis/jVY4RGCNtye5HAbFjcYugb7LEuaWmzrhfcKK4occQmz5Pvbm9y/i2K+u5LSez+707Yr1p0idvvy0f1D+OLKh6hWT9oPit8EsqtkDzIGJxVCBcrPxfJx5hGicWh2HQitwR63v8cMvYHtsVJgqn08oezkhXApo8qc9HK0Ku6RKpCLHrhp9RKjwk3Wogb7eeKmWMxuyrc0dSKmISAeSFZrhGamijzAnGuT6SKF+ax3SNqG4ZhvfW9+eG1KKI8K7G96e8nzLs7KO87uQRlavwiNVJ26FiAb2x0EjZJLA7cXVsnZWPJ3PBLI03iUPLpLjUpXwmqDVsCQefMY4dd0oMDdl67HNeThsgkArsKqiRRH6w64uKY3iWFxhhFW7vVHFOADNSpL37CNVpVSudmyG6Xysb7Ybkg4rs19E9SYiaOMxhnS7Sl/iGQkgljy6Sv9LpEdnUYwZLJBIu6APxxDlp8rw0c1oKXERLTult1UXyfZuaCaB4XBUNUyuSdi1sQSN/1q6NuOZxI91czVqrvteKYFklxtYhdV7T5oRZyJyLAjAb6pLA15GsEDM8TvFN4lOIauNztsuvhdXZziEcRfdUkeM6HUliFAAju73PPDLInPHcFKmq4ob6gFw0I37kvcW4g0mkEBTpHeadrPMX8N6/lHE6CIN1VFW1T5AGuFjbVC5owysrbqwKn3HY4fcLiygxSGN4eOSRI17tXy8zBXh2UkgBk/QbfY7fZWKsHL0XLWkl5EsYuHevNfOy8sRz+VJ0yAOQ5qwAVIDE1Wxo2cR5iCNFNia9oN9AuiNW9GxZqjY/hiEUgpc7TZWEi2iRiB+qAbP8ob4U0lLY4jmhPC+H967Zd3doFRJQpbxI5JoB+dUDt64saZpm6LtlBxCcUoEzBZx08k15DJRwoI410qOQsnnuTZ64tI2CMZQstUVEk788huUwdkvzuP8AnfunDNX8JTcI+ab5+iv4lmRHnZmO6ltLr5oygGj5/wAMNtjzwtHNPzz8Cukcdr2I7rLNxDiBYMprRqtR0AClUo+VVfreOsiDdU3UVbpgWW6NxYc0s9pnkGWmMFhgpK0bIF7166bw7MTwyWpmgEZrG8QaX5pdg0JADCVAK6gW69bJ6nzxnnXJ1XscPDZCDHYCyXXLs2rvJJgdmAKoCP5IY7+4qbw5oqWWVx/mJ9EQXsjFpqR6tgUatLaTuVa9r93LfEd1Sb2aE2IQd1p4jwlY0LRtFHEAOUAlfyssSSffhEcuY6g3+iU5lhcbdy89mc3BGy1KyqSLZHJjJPR43Fx2eRG3ri3pZWhwDtFn8UpZHxEtAd5apnzvaTLRsV1l2HNYwXr3kbD7cWD6ljT2rO0+C1c/VbbxXnJ9pIZHWPTIjNsutaBPkCCReBtQ0mxFk7V4BWUzDI8aLovyfe3N7l/FsR67kpPs91np2xXrUJE7fj6WM/yD+OLGh6p8Vk/aH4jPBLkakAt6bHzJ8O3uvE0m5sqNrSBmKqwq6avdBO1GSfMJ83hi72dxqUUvhRSNTFmrSNwOd2cQK6RjG6rR4BTyvlLgeiFbBk84wU5mMd9ellVh7IpQR+gV0+TeEYpTUsHNbIU7rLZlYQhbv2ZKHhJBVgfRh4TsOV73hbZmO2K46NzdwhOY4u2aRorOoWL071ftEL1ry+zrhy90hYMrxIKM1CG7ueSfTEjCmJkCIHAPQm2xLhlDYiL6qkraN01XG+3RG6IcHzMGWebJmQKYp5FiDGiyXYonnzIxIpJmhuUnVV+N0Mj5eKxtxZF8xkI3kjkZQXjvQfK9jiY5gcQ4qjjqZY2OjadDutKcx7xjrzoU1D12+ITH25H06fsh+82IlF1T4q4xwEzs/wDEepQSVNQU+ab/AMwUf6IB+OH29G4Vc8Z8rvx8lVmJNTM3mScONFhZR5H5nXVeFpCRe0OU+bZsz0pEptWdVcK4HiQhwVqtxt54pqyMtfdbPCaoTQBo0LeSbuEcVeRAJI3i8vo2SNvq7AX/ACfsvFc52u6nvikAvyWmeFV8QtCdvCN2Plp5MfheEkgalNNBdoAvP9zc0/tsgJ3rSdq5WQ3P3WL88Me8XNgFZCgDW3LkMz/Bcxw8vP3iyxtJGsy92VpX8CFHJJbTtYoDf34s6SqyusoGJYayWHXcA2Rk4vwsARbRFuyX53H/ADv3TiNV/DVnhHzTfNbuP9jcvLPJK82aXW1sqTFVugNgBty5DFUHuGgK2bqaJxzOaCfJLOd7L8PJ0d1LKCe7LyTSsAx26tVg8wASOpXkenMRqUZY2EWA/AIX2Kl1ZCDUeQIr3Ery68q5/DFnTm7AshioDap2uuhQHinCGjkMEcbSx5gkxRofErjdl3/QI3vkN8V1XBw3XGy1uBYtx6cxSC9ls4NwKB2OWzKtlMyzIsCSxkRuP0hqSwxPIC96rrswwhWFVLnsGCy6Tkch8zLQs0uYBCvegkKzWCOe2yg16nDFQBfRNUrXNb0zdAe0vCogrTwRyROoJcd2VR1HO+ikc72GI5YTzUm9lzriPCgZXf5tIctpDTSIg0hq9oMByAI1V5b4lwO6NnFNOawvBI0TR2dh7uJY7UgDYqKBHQn1qrOJrdArOABrAChHanI+0F2sa0ro4328txfxw6dWW7FNkjFRTPY7kuo/JLne+jMvV40J9+9/feCofmjaV51hkIhqZWDtXQsQ1epb4/lYnnXvn0qImHlzYAeLobxIhc4N6PaqiuiiklHFNhlKSHOxAutdKpN1V7feMWgA352WTedSBtfRbeDcNXMSNbd2o32G3P2QSef24amlMbQBqpVFSNqXnMcoCC8Yy+ZizDy5KSEK6d140dlKhiw0nbzo4izUxqBcq2pa+OgcY7GxOhGy0dnOISzZXv3KEq5jmjCsdLg6dXhogXvvdA7nFO6iZqFqmVTiA4c1qizJY0G5joo5EXe7Hbl0/SXzwNo4wlmoeUCz2W0vJQAbSVJWlBBHIgADex/awX2tDdk2STuq8jl4FAjhzcXfalYEBTuh1KvLkCLr7RhSRohHH0ZS0c4EpZmaXXVEkCiundeV7VV2eYwWQdF67L8cRcuVzEqju5DGGZrtatRfWhtfpizpqgBlnFZPFsNe6e8LdxyTO06LTMyqtjckAfacS3vbkvdU0EEjpLAG4ITD8oebSKZHkcIojHiJA31NXPriJSuAjcT2q5xaCSWpYGC5yj1KBcK4rDPq7hhJW5VN6sFW250diPdWHQ5rtioElPNF1mkL649mh08uZ6/w+GH287qC5t7Bvh5rfDwhmQkhg++lCOYH37717sNGYA2UllC5zbnfsSxFnMtHxEtnHVRDBrgWTZe9LEE0ebADbyxWYk57iMq0/s9GxsJLhrdET26y0xZbklQWHIjYryOwDDc/ZilNO8G5NlpxLGdALojwM5aYNJlwQEbQxaNkZb321bEUb8J6jCZI3cyuxlgNwNUyuVRaUeZPw53/APO2FsYNguOdfUrmnaHtTl5853ckxEEQTu1NiKSayTJdeJQKCkmrBI88W1FGxhu9UOLSzvitT+aMg2LG4PXF8CCNFg3tc11nIv2S/O4/537pxGq/hqxwj5pq8dqeJSy5t8ulogbSxB8TWASAR7K79Nz5jka1jNLla2Wc5soVXHpxGcvEoAVHj2GwADL0wsDQpGbpBK/ZGPTlzH/i5pU+yQ/xxOo9Y1mcc0qr9oCuPEXy+dE3zeWZRl2RTHp8Ls4JJ1HbwrXxxDxGF0psFaYBURQxnMRe6+5PtsJgw+byiOyrMZEPi/k1zIPUHY9bxRugMR0dqtc2YSjq6J14HnTOplSQuS1OHAB1AAUdOw2rlht2cm5KW0MaLAKztNwl81lzCsnd6iNW12vVf7eWFBcK532j7Url5HykMUTQRR91HMVkYozKVlNqCH5kEbbjriXHGN005r+zReuHMgSPQdSBQFN3agVd4sQNFYREZRZfe0KWqH1I+0X/AFYcburCmNiW9xTP8gTf3qw/VJX7Hb+OGnn+GB3lYVrA2tk8l1bDCnpI7dC5oh5qR9+LCjtlJWXx0EysA7EupGVrUKI1N/RWv6sSSbqlDC09LxV/DuHtJZVtAUGQsf0QPZ+J3+GESStbon6akfLctNgNSrM9MXyuXvmjOh+4j7sEYtI5O1Ls9LHfcEhLE2UzMErZjJMFdtpopB9HJ7/Jq64bnp85LmKbh2KmBojmBtyPYqG7aNESk3DzHK6nuBHLqDPfLTyVN+g5ADoKgSMLOstLTzsqPhG6xLBnJfHLKISd9EShmvnRZrF+4YimUA2Cuo8NcRd58gpleGzAApmnUj2biiPxFqNvsxwzdyUzDQ5tw4jxC85fOGFhDnlVonbwZlQRTHpIDYA9en4ONeHKFUUz4DZ2oRE9motDzqquSrKti9UfmfMn1301hSYFkD4VwiCR0y4SQmMI8ssxtqvaOFOSJY3c+I+mJETDIbX0CrK6pbStBA1cbJ4+UzSeJR6zsmVDxr665NbAdWACDbcBmIqrCWWJs7ZPvvYuZ1tPwS7HKEz2TlUhJy5EoU2TAYxbMaDFQ3slhZ9QAcOZRxLMTM78tO50h27U0nMqJhIAaD6qA353WLMtOQgrG8VvHDhtdMTRmzQP2fd8OWIoOitnNdmuEq9qVGuVtO6rzq2rTfldn0w61l472UMykVWUHTTnp4rk+VkzMTd0BTyMgo2QhkGoE3+mSfXZaxUvhzusVs21TGR5gdBf6Jmy/GM9lHOWMsfsiQMY7J1bNpIK8iAN72wp1G0OylR48U4kPFZtey3PnMxmqjklLKT7IAEfqSq7NyJ3vcjCuDHC26iuq5ZnWuvueCaTCgHdjZuRLnrZ8un/AMDC4Ys3ScmJagsOVmiCZKeTLN9B4ks64CeY/WjJ5H0w813DdodEiWKOrZaQWPJ36ro/yf8AEI554pImsHUD0IOk7EdDh+eRr4bhV9DTPp60McP0RB8tfEMy55K1/wBEYhA9ELQFv8VxSpx7NF5WI3N0gG5LdAAOZvDoFm6pm5c/RTg0BE+fjH6GZd69HAf8bw7SPAaQqvHYSZGuHYvnHYpGhZYl1OaAFgAXtZvoOdYkzAllgqrD3sZNeU2ASjw7s7nPEqTGNA5TURRIUe0B+rq5edk4rRRF51C1UuNRQtFjc2vYI/wHtDmMk8mVUROFOoM6FXewDrJVgGFmvhiHU04jdlV5hT/fIs9wFs4j2jzU4KmQIvVYhpserWW+wjDAaAr1lEwHU3QhAhBQV4diPLax92FbKUMhuwLBwd+4nMB9iS2j9GG7KPQjesSoXqpczgy5eRTDxPeD3Mv41/XiWzdTaY2eExfIH+QmHlIw/pHDL+oPErHu+dk8vzXWMMqUkvtv+Vi89Jobk2DYqvdXxxOpdGlZvG2kysA3shnDuFGQMW1KiuQwohtJ3vfyIFjyBw7LNk0ChUlA6a7nXFimCbMLl4zIRrYlVcRgFSyggA37N7fZiIGl5srp8sdNGXWvte35oBxaRNUjK6bssqoRZ1kaWUg7bc69OmJUbXGwIVNVPZdzmuG4cB3rDxjjDTUzgKEBqr5VvfT44fZCIgTdQqirfVua0gDloueZFzKWzL3qk9jb2Y78K89vDvtdk4oaiYyON16bhNCKWFoaOWqZuGZeWeGSRAWEVh9IGxHUltq9FBNb7YQyIWuVLqcQcw5WLNHNJSAgu5IDBaq6skEkf6JG/Q3tgMI5JMOJOzWeNF8zWSSVHVt1kWvtAo/CrHlZw1mLSp7oGva7W4KW+H8dzCoI0HeyqGjkjG1iM1qc/VoA8yevTEzdZpwykt7Ex9mISw+cuys8wStIIVUHJd9ybJs+eLOmjDWFyyOLVhkqGxWsGlMPyyRK7wxmFZnkVY49X6LEudVjxbAE0OdYhukZHA5zhzVuI5ZK1rWOt0QfHVKnCez0pk1GSSBxEkLNGgdpGTwhvEpIGkKPh9lLJixZbg6k96vjhjJQRNst/EuGZ7KFXjzMmuxoGYii0lj7I28QsitxV4dZi0+bJKLGyjfYlHo+IDRWydppHyqzjUzyaVEYZgO9YhNPpTfhjRCRgiz2WQ91mkrDAXWGv4LFH2hEcjx5wxRuu6ujlo3F0dJO9gggj0wQ1YtZ2iVW4M8EGE5gd1pyK5WZnkjZJSzq5Ng6XUUprmK/rw8wRuN26qFO+qgY1jwWgAjxBS/x8g8RWyAFhGzcjbE7YjTn+Ncq0oQRQ6cyt2S4isbMwAYBNiGAA3s1fM7DYb4iVNnkAKbSQOylxWPN5rQ0IJFOzBifqk/jiQTlyhR44jIHkanksb5PM5lTLl1UCwYi7FXcjkVFV4uQDEXfrhpznO1A0VhBTtYA17hc8kxfJf4uI5eeK0160zEfLxCNjy/WDAfA4489G480QAtk4b9bbFdB45JpknWMapZH2UeVDcnoo6k/eaGOAgAJ1zLuNkl53iKZKQQwqMzxCQHoe7iU9TQuvOtzW9bDDT5NNU/FCG6L1wmF4VkJYSTSsWllYHxNVDwg7AWRXoPXEZuJcPSy5PhPvBu52iqz+alijaRmi0qNRtWF+l69ieQ2O5xJjxd73AAKtd7MRNabvWdu0Ph7w5XNiECzKYW0V5+71xZe/wAd7KpPs9UWuCL/AJLH2oMZWDNKVZFambmDHIKu/Q0cN1rGvYHtU72bndS1Rhk0WGPjOWrwyp7rr7jioylekCsgOzll4fmg2ZbSVYNGCx1DYgmq89icdI0UeGUGoNjoRqruPRnQJE9uMh1943r7LGBhsU5WsDo8w3COSZhZMrrX2W0sPcSpxYxpNK7MQUzfIH+Qn/at+8cNv6g8Ssk752T99q6xhlSkqdo80I81EW9goVc8iFY1YPMH3YlQszxkBUlfMIqphI0Isqs5xRYRMuyTMC1gk73SDe99O/lgZE59jySJq2KAOF7OIv8AolzOcQZ3Yse61BbAB3AG3w6/HE5kQaNNVQT1T5HG5tdZi67CrABHILd+6+uHcrlHc9m26D9pGIyk5HPum/DCJjaMp/DQPemX7UK4TwhBGjbWVUgqCBWnrubOMw86r2WGHoC/YmTg3GI4IjryzGVW0RyLIVsKoBB0m7oagtbg+hxJjILVQ1MZZIQUtjNfOZiU+jRgVBHh31aiwvkEUFr6YWmbHYLbEQUAR650SfFW9X67g/CsQzubLRxtdwQL2WLgDxd1PKO8LvmmrSF7utlFk9Sdz6csNyySidrG7WVFIQ57j3rb2VbT3sX+KnIX6r04H3kY0VI4mIgrGY3FaqY4c7fQpv8AlL/O8n9dD9nenFZXX9wksOavaX/VIz/+PzVK8Sh5iRfTfGHbQVQIOQ7rYuqIiCMwW7tjncvmIVKTJrK9GFhhTKftGL6sgke6OUDUCxVZSvYC5jjpyXNpT3c4VQTF85hzK6VYhQx+lWxy0t4q8sW9JM91OGuFiFVVFOwVgmbzFkMyUs6yMoVkKse9n0Fi4DUoTbcUBQ2UDc3zxyVpOpUiIhgAbomDjTRpLFm4RZ9iZEU6mjYc9IHtKaPuvyxyglfE/pDRNYpSsqoC0boZIZ8xmVnhIyoVDGXmHiYEk2I/TpeJVXOHm4BUPDKA08WR7hvdY3fOrPoaTvVIoSMjMoo6q8FCtQDD4e7DUQDu5SZmCMHKL+C8twaw7Ss0kjKwVtLaVsV4VxKs3mVXh8gcA1lgt3C+LMiASpPGIYTqVQvdyFABWoixqCjmLFGjhrO8DKDorERxO1LbntRj5J5w2dicujPLJLK4Q7AujGq5iuWFmwjUUFzqm9rBPnFYMxNPmUyUaWrgTSNIUYsVBAXwnkOvToOuGrqYBY3SvP8AJ1xL5wk6LBYGh0aQkFL1HfR7V+mG3tzNslsdY3RN+yPEvERHCWPLVOxGy1v9H1NE9due+GDTB26dE1tkCznyc8abSwliZkYOA7qYww5HR3VGr2vD7Y2t2CbdI526YuCdlOIxHXMz5mR1IlL5siMEgexEI659TW32YRJEXCw0S2S5TcoFxT5MM+SywaI4JDqeDvhpvmdJ7okAkXp2wthkDMhKb4cBmErm6hWv8nGdPODLH3yf/wAsJyFXHv8ATndl1UvyYZsHUuXywYciJaP3R47lKQKymBuGar4Pk34mLAWDSeQ74/8ALxzhlBxFpBFldw/5POJR5buSkBo7HvjVatQ/7Py2xKZJlCZp6wRbhEPkB/NpD+s5P9Jh/VjrvhjxKoQ7NWyHuC6xhlTUj9t1UzxBjpBXdqJoat9sWFHcMJCzGN5TOxrtAeaGdnuDrmpp0aWULGEKlCossZBqOpSeSjCaiVzHC2micwujhmidxBms6yYY+xMK7ifMf6Uf/LxG47+1Wow2mBvlQJshlGkkVGzcjRtoOg5UW2opVEDqDuQBtjvHk7UHDaYm+QKrMZHhsg0tPmW71JCVuNSdGrVHWgU5CvQ6hGIO2OGd5FiV1uHUzXBwaLhXcH7G5F1YI+aiMICukjRgoNIIshSCNO/M/bhgsBVo2plbsUN+ZcKeOQifNkGlZbRNXiah40AOlkIJvwnbrgDQNkmSZ8hu4r1P2d4b4Fl+dxgsAjfQ00hQNpuJST4T18P3YVZIa4g3C3cM7EcOzPed3LmToYxt9Io6AhhS7qQQQ2EZAnjVS2tdEIPkyyaKEWTMBQAANafomx+h5nHDEwnMRqmMxSZBweOCfMskjsxnCMr6f0W0LVAEnTvfLwkVsThMVXNHUcLL0TzVXidPFKwOLtWlb/lazLHN5eGIapO7703dKiiQWa33sgAeWJLyDEWdpT8ULvehPyDbLqPC/wAjF+zX90YbUxDOOR5xpoRAah3MxtQfaWgL39nVy8xjq4hCrxfu2Ugd6wWm1xmNCBZI8AbdqXSQQACQxOBdRripzrZdfm4SOc6WbWdSqR4im3MMfBY5Ak8wMCEOZeKXo1KdN1IvdhXG+7BvEslaaCjTe5NbYELM2X4tpVVckFtzI0PeKuncFo1Va1ctIJFGybrAhXxf9KrIx0o41HSGddBj1GtwodZNAA/TWzZPTAhX8FbiPex9+q913eiTxrq1gAiQBR1bUpF8tB23wIWvtt/g/Of+Hl/cOEk2F0uJuZ4HeuUdlOFRJxPhs8I0LKsmpQeTLG6OvqNQBF+fpiPG83Her7EKUCF2nSYQL9oOy6j2dQDNZ+mBJlQtXQ92Nj61R+OJSzyYsCFh41k3mgkjR+7ZxQer0+te7AhLsXZKZGRknU6KIUxlVLAsxb6NgRZYWBzC73gQivAOEzQLKsswmDtrHgK6WYePmx2LeKhVEtW1ACEJi7ITqo05nQdgyqsgjahRJDSE6mvcgjpseeBCvg7JaAnjWQxtqUMulCe7K7olKB3lSbDmPPfAheuFcAzkMgb50si27MrRtzcoXIqSgbQkdAZGoVQwITOMC4vjYELmPyFx6cqPVQftdziQ/wCE1VdO69ZL5LqGI6tUmdteHzSSoY42YBKJUXveJ9JIxrSHFZzGqSaaRpjbewQ7hBzuWlkdMnrEiotW0daNXQI13q+7CJgx7rhwTmHyTwR5XxOvflb9UW/uh4h/m/8A/K//ACcNcFv3gp/vsn9F30/VYXnnIZTwiEhjqYXszXqs/Qbm9788HBb94I99k/ou+n6r400xsnhEJJ52b6aa3h5aRVeWDhN+8Fz32T+i76fqroeIZpUMacLjWMggoHIUg89hDW+Dgt+8Ee+yf0XfT9VjzfF861g8DWUK5q5Y+Z3LASRjmSd+pvDJFjZT2OLmgkWV+XmzT62fg8MZcaX1SgswqqJSE7UB16DHEpestxTNxE91wmNL2JRytgXXKHfma9+BdsrJe1HEh/8Aa2Pumb/lYFxAI+EZtpJJHy7q0kpkKi2C6iDQahY89hveJ8D42x6nVZnEaWeSrDmtJbp4Jv432TXMStMJDHIYRCDpugCzA1YBHjOxxAK0rNAFgy3YaRI40+ezsyLRZnmpulkCUdOgOIjoJC4kONipLZWgWLUS4f2WCau8mmkBIIuacadtxYk3F7+mFxRPaLOddNyPa46CyH8Q7DPIPBns3Ed6KSyH3HxOdx/b0TFFKwkufdKfI0jQLFlPk/zKm24nmn8IFFpNiBRbaTrzrofTbE1pAOqhyMc5lgbFaMr2FmXVq4hmXBa1uSW1Fezfe7+/1wpjw3kmainkkILHlvgvOZ7C5gsjJxDMIFvUuuZg1ihf0oOx32wmRwdsLJdPDIwEPcXL4vYfNb3n5Pg2Yv8ApTkV8MM2PapAaO9Z892AzjsCnE54wFIKhpiCf1rM3TyxwtNt0/A6KN13Nzeaol+TnOMpVuJyspFMGMpBB5ggy0RhsxPP8ytmYjRsseALjvRbhHYgwnJnvQxyzSk+CtXeXsN9qv1x1sNra7JqpxTjcXo2z28rL3xL5PcvNPLOXkVpSGcCqsDTe48hhTmEneypHsLtjZYJPkry511POC6lfaFLfVRVA+vrjoYRzXY2lgsTdF07B5MAApZAAJ5WfPbDiWqs92UyMEbSNFYWroAncgdffhcbC9waOableI2lxS1xAcNkhZRHLHrBQOiRh1NXYN88Sxh8h2I/ZsoxrGg2sUKzvAMiyRETZxPouaiO2DaFtrPtDUDY9cIjw6UEi4Q6vY7TKdF4z/AMiYgO+zi2QNS93q20nz6hh9+FNw6Qm1x+9FJdirHtyCO3evUvZ/IItmbOUNI/7O/FVcz/AChh1lI8m1hz+ifjxyMWbwgvi8CyGtU77O2wDD8nVEavPywv3N+Qus3T/pd+3o7X4IXw8ByJKoJ86DIBpP0e2pSR19MJNG8tJsNP1skvxyNzT/CCYOyHEcpkIgiGeQBly9sqDxDcGg3LxYHUcrgG3GguqeJ7I5XSWNzqnX/p6P8AVb7v44r+GU99ox9hRbCFYKYEKYEKYEKYEKYEKYEKYEKYEKYEKYEKYEKYEKYEKYEKYEKYEKYEKYEKYEKYEKYEKYEKYEKYEIR2s/NJf5v7wxIpPjNUar+CfL1C5U35Jfrt+5i+j/L/AOlWO6/kr5fyUP7FP3osJb13eJ9CkDrHx/JeM97CfW/3YsLj6x8B6rrd/wB9698R/Jt74f8A28Ii6/k781yPrjzVcf5xD+zX/Z4ePwHefquDqnzUj/K5b/yv3Gwj/bf4H/2C7/K798wqx7B/8av4JjvP+380s7/2p2xQqEnfEValTAhTAhTAhTAhTAhTAhTAhTAhTAhTAhTAhTAhTAhTAhTAhTAhTAhTAhTAhTAhTAhTAhTAhTAhCO1n5pL/ADf3lxJpPjNUar+CfL1C5S35Jfrt+5i9j/L/AOlWO+J5LRL+Sh/Yp+9Fjjeu7xPoUgdY+P5LxnvYT63+7FhUfWPgPVdbv++9e+I/k298P/t4RF1/J3qVyPrjzVcf5zD+zX/Z4ePwHefquDqnzUj/ACuW/wDK/wBm2Ef7T/A/+wXf5XfvmFWPYP8A41fwTHef9v5pZ3/tTrigUJPGIy1KmBCmBCmBCmBCmBCmBCmBCmBCmBCmBCmBCmBCmBCmBCmBCmBCmBCmBCmBCmBCmBCmBCmBCmBCx8YiLQSqtWUbTfLVWx5Hrvyw5EbPBKblbmYQldeHuVQBYhcbHcKfEFlF+xvu0e/8g/GWZACd9/pp3+P4qFwgbaDb9Vrg4ZqOVpY9IVhJajeiK2IN8vMVthBlsH79yUyEXboO9WHhBJg8MWnU3ejQtkA6l0+Hn4Qp5bH0GDigB299Lfu/n4rvBb0TYd/ksUfC5KiEghYma2oUCjFXC+zuFUsgvmAp9zhlZcltxp9e3z3SODtoN/0XpcgdSErGNM+nZRZQLQXYCt+n44SZNCBfZc4I7But3GshHSGONFKyAGgqmtBqiFNUxXauQPuw3FI65BPL809LEwjQDdDczwqXvH7sQgCUEKyqV3Djlo2oNGduZj57m32StsM19v07/H8Uy6KzjYBYfmOa/wAd+7/y8d4kX3PX9VF4fgv/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717032"/>
            <a:ext cx="4176464" cy="299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21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979712" y="404664"/>
            <a:ext cx="6408712" cy="4968552"/>
          </a:xfrm>
        </p:spPr>
        <p:txBody>
          <a:bodyPr>
            <a:noAutofit/>
          </a:bodyPr>
          <a:lstStyle/>
          <a:p>
            <a:pPr algn="just"/>
            <a:r>
              <a:rPr lang="es-CO" sz="3600" dirty="0">
                <a:solidFill>
                  <a:srgbClr val="7030A0"/>
                </a:solidFill>
                <a:latin typeface="Albert" pitchFamily="2" charset="0"/>
              </a:rPr>
              <a:t>Edad de la piedra antigua</a:t>
            </a:r>
            <a:r>
              <a:rPr lang="es-CO" sz="3600" b="0" dirty="0">
                <a:latin typeface="Albert" pitchFamily="2" charset="0"/>
              </a:rPr>
              <a:t> </a:t>
            </a:r>
            <a:endParaRPr lang="es-CO" sz="2800" b="0" dirty="0" smtClean="0">
              <a:latin typeface="Albert" pitchFamily="2" charset="0"/>
            </a:endParaRPr>
          </a:p>
          <a:p>
            <a:pPr algn="just"/>
            <a:endParaRPr lang="es-CO" sz="2800" b="0" dirty="0"/>
          </a:p>
          <a:p>
            <a:pPr algn="just"/>
            <a:r>
              <a:rPr lang="es-CO" sz="2800" b="0" dirty="0" smtClean="0"/>
              <a:t>Las </a:t>
            </a:r>
            <a:r>
              <a:rPr lang="es-CO" sz="2800" b="0" dirty="0"/>
              <a:t>primeras técnicas utilizadas por el hombre primitivo estaban relacionadas con actividades como la caza, la pintura sobre rocas, el tallado de madera y huesos para hacer hachas y lanzas. El hombre era nómada también habían desarrollado una técnica para encender el fuego.</a:t>
            </a:r>
            <a:endParaRPr lang="es-CO" sz="2800" dirty="0"/>
          </a:p>
        </p:txBody>
      </p:sp>
    </p:spTree>
    <p:extLst>
      <p:ext uri="{BB962C8B-B14F-4D97-AF65-F5344CB8AC3E}">
        <p14:creationId xmlns:p14="http://schemas.microsoft.com/office/powerpoint/2010/main" val="212997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WFRUXGBgbGBgYFxgcHBwcHRcdGBodHBwcHCggHRolHRcYITEhJSkrLi4uHB8zODMsNygtLiwBCgoKDg0OGxAQGywlHyQsLCwsLCwsLCwsLCwsLCwsLCwsLCwsLCwsLCwsLCwsLCwsLCwsLCwsLCwsLCwsLCwsLP/AABEIAOEA4AMBIgACEQEDEQH/xAAbAAACAwEBAQAAAAAAAAAAAAAEBQIDBgABB//EADwQAAEDAgUCBAUCBQMEAgMAAAECAxEAIQQFEjFBUWEGEyJxMoGRsfChwRQjQtHhUmLxBzOCknKiFSRD/8QAGQEAAwEBAQAAAAAAAAAAAAAAAQIDAAQF/8QAIhEAAgIDAQACAwEBAAAAAAAAAAECEQMSITFBURMiYTKB/9oADAMBAAIRAxEAPwD5IXTO/wCGq5r01GlKlmoxcmJ/P0qCjXhVauBmsY6a9NSSK8Naw0eJr2a8ANcqsY9mo11SH61jERUwDxROX4FTqtKRP2+tabBIbYIAb8xcwVE89B0HellKgqNmfZyZ5SQoIMEwJ5q5WSPJ4B7ahWqcfKkKBMR/SkTbpMzFZTH6kmTInaLRUlkcnwrokh3kDbiNo9p4606cY8weoTHFYJOMVfe3em2VeISkgKun9R/cUk8b9RrDm8D5ZK1KKAJ7m3brFM8SrS2FjzAkiSERud99hVb2JStPUEiZsY/cVDG5kSkpbkKMgWnt8vepStmTSDsvy5IR5mJXrVAISVQBzHc7VLMGEFbbqiAyjdIJJMnvvEUEVBphCSFEqN9zFvv+1WPtEMSAAACdPBkc94FTr5bM++IVZ66l7FIDctphOw0nufvVpyfTYPKJkzJt2t12ojK1ALaUmFuuhSZVFgUkRew4pZg2XMQUtJSoqSIngdyr9KvF0qXwSkm2F/wKn0tlOk+WAggmNUK/S1NM90YYoCE+Y6pBEC8JFwR2kmoOYZ9gBKkatKASQR+WihszzjEuIbQkJbSbJJ06rcFR2HagpO/4UcFX9Fra1OJJTCHIsZi2yjP6UVg8M463/NX5bf8AsAExye1qYPZIr+G0uLSFJ5gR2E7zPNK8TgkKaJaWo6brbKyQetuKMZxn4SlFxHRcZAYf8zYKsqwgK079bcUpzfMG8SJSyBBADkwQSdyIuj9ai6oIwuFX5Wv1vaUyfTBSTx1MirXXnXkoKGAtKyEpBKSb2sI271tFaY2zjxGTxmXLbkkWncUFWqx6jMEQBYj7H50hx+H0m2xq8Ml+jShXUBmvRXRXEVUmek11SaTPyqusEubTMRUF7n71c0qEmh+KCCzpqxpsqIAEmqqc5ThyEuE2K0KCT+pH0FaToyVjTKsQlJ0JOlAHrUB8R2uftUcfmKdRUlIAI9IA+k9+9PPCXhZTuBdcIlSx/LHJCTM/MisjmbCkQVA6VTp/8VQZ7g1C1J0VqkXoxStC1kgEdJn9OPegsbmIVHp4HJ+cjpVDz+pITpEp/qHI7jk96GSmaqooSTZ4VbnapIX9a8S0DN9qkpCRBBnqCPyaPBaYUMwUkabx+QR0q9nO3ARER7UsLhAI4NRAoar5AbvL81LratAhSInpPX51evMXB/3EBaFQCkHjmsdl74bhQJCphQvBHWtRHmhJSuACZI6Vx5IVL+DqVItwGHS64EoRoJlYB3EbDe1TQpbQeSw4kFAGoxBN9kntG5okNQhxSBCykIJJv6uke1BYbCFs2kFSIMXmNj32pbsF/JJjMVvpSHFEruBwbH9eKvxGAQuJkFMBImQVRIUQT8j70HitLjiplCWUTqSomCLE/tRXh3DJXodcUVTqubcwJpXF+obel0WLxT6UFK1CJMI1A2m8QZsaPPhUJa81TqAQTqGoplMbTzS9nLW9bmlR0hRUlQgxG0jmuxGPedfCQ4hQIkR8NhEQRvzFWp3+v/ReNWy5zEzgyWz/ANl8BAiToWiI73T9qYZY0vBMLWoqViVpV5bI/wD5pVus9FRx3r3LHv4TC4haoLi3EhoRI1aTcDtqpVgXvM1F4q85RMqWSCRtbanb4K+IUOv67k3kz7cfvUMUmU+1XYp0KWTAT2G0/wCbVWgf5piwqcRVUUwfbg22odTc1ZMm4kBZBPWqkiin24AqlCTIrJgo9UqBHWoEWFTf3iuUNqICLJAIJuARb53pwh0lKlrB03KQTG5P7D9KTC1+9H/xOpqCbhQJBi4iB9P3oSQYvp9qyJfl4ZlKJP8ALT3/AKZ/vWJ8V5K4tSlJEpJJ0CJBO5B2ExMU6xniTD4NllGrzVBCJSk9v6jwOlZ8eJcTiXBoASgmAgCx59z8q5EndnU68MU7hFp/pUCDHzoZYr7TmeSILZWW0lekA9Abbfr9a+Z5pgih1XpSQZAB5txHNXhksjPHQgKYMGxr2rH1TAjbnn2J5967DqEjUJ+dUvhOump8KYUqA81Lflo9Q1pkqmdiNwOlaN5kEWZbAiw0j+3tXnhjCBwhKtkgADoOdq2r+VtxttXBKTkztjFRVHzDGYNIMhtKSRcaRzUMLi/LJ9MyBsI25itHnDISVDbpWecaG0fOPpSKV8Zp400NsHjELEbpO8WIMED5Xpiq6FBkcQVE+qDYx8qx41JMg6Y6Df3rQZDjkvEJnSscT9u1NRxzxuIQ3loSy4ko9ThSmCL2MxS/BMLS08ERAVGnbSQYMdzWlzBpa0/ylaVA2MdOneaxuKGIabUgJJBJK3I3JMm/Bpo2/BF/T0YLSErS4Jk6gjcEdamxglYhQDaU+ZrEqQmADvPZJH2NBuYVa2/NkhMgWvIPUUb4RxTjSMSQRMJQjUYEknnmBVWnQVVlmfMLLrCUBJQ2ohKifjXuoxvHp3q95hvEMELT/NRJJ6EG8HoaWZdl3mKdU8SNIkrnYze081HFqAUn1KCFelMWEbQY5O5mtqCTEkTNegxUse2ULWk7hRB+RvQRUarVos+BL6ZFqGPar1AxPBqkb3ooDOxPFRZRzXh3qcwKPwKUxNdzU4rxCaNmooAvUgIr1aYNcsU1i0a3/p0htbjqXUpXKPTqE8wfvW2GStYYodbQhCyQE77qt/V+Xr5RkmaqwzocTBI4Oxps74kW64vEOEKXshJmE9CL7iuXJjk5WvDohkSib/Os3UlBQptSTBJVE++1fOc3c1KkE9ZM+1hTlSMwcQlS5bQdlrVpN/nMfKkOYZW61JWpJ9lTQxxSfo05NrwUrEmx+tG5Dhg4+hKtiq/FuY780AUDretR/wBP8qLuIConR6jfjb96vklUWRgrkPMjxXluETv/AHrcozMHm0c83tFYHNGyy+oEc2+fNH4PHm17xXmNtOzvSTDfEBne4Nx/mszilaARtP5xR+LxhUkzsPwVncS9E96aCcmadJBuBXrlJJniIoLGamVhSTCkm1W+H5Lkm3T36UVneEmSOasnUqZJx2iOmsYp9CFpWpNtk/r86Pw2XNtJcd1rIvpSokgTb61jMix5ZOlV0E37Haa1DWYy2qIAVaTBnpRarw8+acX0V41WgBlIMnUT2i9uI2qCXv5aW25JJK1KUkXO23QARU8ww6GUB71eYTb2IvPak+UvFKyperSREkzGxP1qiVoVSocNMIQgJdJhxWpZHQfDPRNDuONBRS3pKSZ0G4UBz1HYioYrHI9cD0W/I6UenKluIQsJS2YlM9ONtprX9jL7Emd4JfnXutY1EDiZJH0pTo+1bLNcFC1LBJUeOxtb9P1pRmDSStKgAAUiQOokfsKnjzWqPRnh7YCrDktjSCYuew5oAwb1vPADSVOuhQn+Xz3UAaW5t4WV/FFtqAFBREzAi5FqeGVJ0yc8bfUCM+ElHDpf81CQoEhJBmxjfa9Z9DC1EhKVKj/SCftX03xLhPKwTbaLlCEgcyTvY95phluBQ1hW0BBQqAVFViVEAqJI4m19qT87Ssb8KZ8rxeVPNXdbUiwNx1FqGNafxe8lKtIKy4J1ajYdAL3+1Z4Za7p8zy1aOsfhq+OTkrZDJFRdIGWiorFNMqyxzEK0toKjyeB3J4FfS8s8M4XCtytKXHIupVxP+0bRRlkUQKFnxpYqNfT89cYVP8pBTGwABHz4rF4zK0KP8ox/tWfsaEcyfGaWJrqDMoweIxqHnFOrV5CNQ1EmT0HQwDSbFYoqEXjgTX0D/pa9oRiGiIWVJInmxEfevMz8EIK1LGoCZ0pHJNwO1J+SKlRRQk4nzRCDMxtvW68AOpbcJ2JFu99h96VZxlqm7lpSE2ElPHE8T3qrLMTpKTNwKGWW8eDY4qEumr8VK80zEFII+lZ5L5H5tvRz+PkBV7bjrejMXkKnUJew4KkqE2rmj/Sz74JHnSRv7XpdiXNppicAoK9QIvexqK8qKlREC1UTigatoqYUW0tuW+Idu1aDHAFKgdqS54B5YTyi3b6dbUew9qZSqdxf8+VB9SkZcbQnQAFKHufercDilJITbeUze9eL+P8AS1CYxOhUiqLrojOKcTXJQp9cugkQdMD0iPw1cvK2ykBNwZEA/l6CYzlakpU2YGxECxFiOkH+/apsyW9MxJNxuPwzW6jgYvxSUhQZtqmIIvV+Iw7rKz5Th0gepJumOw4rxzGNKALg1qRsoGHAR359lWpmyQ6l5bJLilt+ppUBYUBEi8EHe3WmS+R/Vw7OTv22j870hfP8oA7hX6H+xpvjNIkG9/z2pKsySLX/AE6Vx4fD2JjHwrjQy+gn4VSk+x2/UCtzmWWYgOBxlrUYI3TuRvc7V8yaRI3rQ4DNsYtKQFHSL67qUTsOeIro1i3bITlKK4aHMcO88ltKWlGAlThOlIEbpCiQDtxQuIYxTi1IdAYbVcrJCoSY9ICSZUQRaq8TlT6lNutOuT6SrzdCEyn4SACQedxUcPlWLlYViG9C1SoBxOq5k6SpIA+1PGESTySGCcDgG3gjynXX0aT5pMpuLFUekQOI4oHxQrF6yW1NKaXMFIA+UzuIH1pA/hih1Tag6tvVI0OjeLEqCYJiQfehsZhzMNJcbRvpLk35MgCJqiaJM1vhpQwuFTqEKUolXcz970PnualQtboOvWl/mn+EbSQSUqIJPPX/ABSfGYzYTYGK55XKReNJEXnNSp27UM6zP7VQ9iYJBp54TwhffQD8KPUr2G3609UazY+FsjLDIWv1OqiB/pG4HvTLEuOwVxCRsCI/WgM5zcYVQgSpVz7duKzuY+Klugp4PXj2pH/Bb+xvjswSUwrndJ2rH5hlTapUx6VDdJ2P9qpxGKKu5qlt8pP596Kv0Ni59xSJCgQehrf+AsQf4dIkxf7zWYfdQ6NDgvwrmtJ4TSlCUokGAb/qPvS5JXEpjXWa/H4RDqRrieDHzrK5uylCbGSO3e/fp9K1OJehu0fn4BWFzrEwCOpiPrtUJddF48Rns1fBT3m5oPLMbCFIPBkfPejMdg9LfMkiRxcUmcEKt0rsgk40cs21KxkhUrT7ivM0EnbmoYBo6tXAqeKvPbet5IHwG+EnpcU3tqBKfcXrQuYRREIB1E8fpb3rE5Q7pxKDMXr6ay/5cxEm2rp1j5Woz5I4ciSZjsZgGsMSHoexC920fC3f+og3McCqPJcSgCyZM2tpSLwOlx9qe47IkrVrSrSq5mNyakMHKDYSB7VnNDKDqwfHICiQDc7cTScMEqCTIJOn2M1pMblxlWkH0mO5M7R12NEY3LDoS4pK1KiQmPidULW4AEGNzNc2NNI9TJJGRkgx8q3PgNKVtOJ/qSrbsRM/WaybuUaXS2tYBCFKXpvpIBJSepmBbk1XluYvsK0s+lTkJOobXsb7GTvVlGyGSScT6di8OECSQmb3MRWVx+etEwFixmRcUPiMkxL5P8U6slPCSCkgbkbddoq9vIEICEKCkyoAFSZJBN1QPYWp2onL1ileehR0tIUtRIAtQ+OxbqT62imDF7fSLEVo1Za0ys6OoIUBACp7/wBqrzDGKUoKAB9AAUB8JvOmes3MUqa+EPqZxjOADB+ExNrDvQKnJUpM8m/FO/KE6gkajuT3qlXh0OCUelR+EdffpWk4LrKwUvEMxhGXmUhSQbWI3Hsah4PwisNiVpUZCkSg9YN/nSJjGOMqLaxBSSCO9HYXOYWhR/pN/bY0iclwpSZZ4ixRW4VKF9vkKpy7Ahd7wZqzM0anCofCbg9Qdv7Udk4hQB+X1pG+GUegOKShkSUkjoKBxOLbKT8tuKe52sAFKgI32+9ZHH5ekeptR/8AiaOKn6Gaa8OLsmae+H8faeUm47Hb9ayfmEWIg0XlWI0OCfhNj7H/ADVp47iThOmfUBjNSSn83+9IseyFXO6etCN48oBBmQRVWPzGx5kX71y6nSpCzN3pmO1qUPD13orGrnahnEkub1141SObI7YwQoBNrf3oR1U7fOrkwBehX3BNtjWS6C+A/mlK0q5SQfoa+r4BnWhDg08zqIgi3HavkihX1fw8nzWmSpaUDQAeNrWtvRy8ohKNstxuCUF+lJKdxB26Cg331Ja80t+kr8uDYzp1Xp9g0MpB/wD2Cr1JtB2SQoGSOxFqh4jwbGJZ8tpwNaHVOqSZ9Z0xYnsbCp6xfyOp6qkFrwSjpWsFMbACbjf8NTZfXBCBN/hO5PXeZ+lDoxygjST6RsCkSTcEk9a8ZzBQJT8eq3pBk/S8+1ZOwuLXpW5lqESVJQFwkK7f1GImTMSe1BJYSp3WW5PCj6hPUnrTj/8AELI1Ksn/AHEz/wCov2o3AeH2FlSVLUtSSbAlCZ+smn/HIRyiIzilAK0JSBBBPcje/O9QTjXlQNRPpiR0961OFwmDQVo0olIKlglSvhEmZMTSRrxchTnltNFpsJMaANalWCU7Qmfc0NK9Yyd+IUuFzSQVq0gfDbftQzq4ACbCOb3oTF5275hLgAUN0EASNwTA3t8VH4cB1AdSn0RN9+4+VLKairKxi26F7GCUtW9pEmmpW2yYIk79NuaEezMAQJAgTEX7x+9ZjNMS2ZCXFnn4TbsL7VydyyOqlBHvinEoecDiRBIg94696RF3b9aY4XBrdMJBjqbAf3qvO8qUyQd0q579K7YRpUc03bsM8PYsLBZV30E9enzolK1I+RjfmsshwpUFJtBkfWtTivW2l5NwvjoRvP0/WkyRphhK0GPPKdYkmCLKpPiWwEW3jqKuw+ICFQboVv2mh8ybA2Mjg9qRKmO3wRvSoX4odpXHNXLBm1aTw/kA1B58QBsk2k9T/aumWSMI9IRg5Pg5zPKXAy06ATqQkrEbGI44iKS4DBqdUUgdJtt+Ctzi85SlAAUAIiN/pQWAxaRLhEapgG09a41O/Dp1+zE5w2lLgCdgYmk+pXmKgSZrV55hQWQ+LanDpT2msgX9Lip6muzF/k5cn+hiy0tQvauVhBEkzUEYvv7V5/ETPWg9hlqDYkRtX0jwViUusstaRaUrUbx0tIivmbzk1t/CKCGAes7fv0NDLyKslLr4bV7Bob1NLdbBHqSU7pJtBF7Ed69waW21ElCnzETACfccnigMC8wR/MbUCf6gSfnFBYgaFqCF+iTE2t1+tR2S6IxjokgCASQL9zFal/CM4Zq7qElQuqfUrrEXA7Cki2kX+3586RZj4YaWrWhSmz0TEe8EVSFRKyuRs8Hn2FSJLqQALkhVxPtURjFIXIUhGkKcUo7aee+5Ar5tjMmcShxRdSoJGxVoPsBsqs55+shN7wkBRJiTx0vVt7F/Gl4bjGvOv4UqYMC5WtVi6PiKQn/SCCZ5ozLMclDWGQEgqOjUr/csCT32pR4yx62mwygwkgAgD+mOKFzDNEBbRbUSEKQVW4TH1rkntNcOqKjEE8auFOKmd0gQOIqrLvEHlMuNbnVIN9iaG8RPHEOFwW4inmReEQEhbwJJvp2A7GOatpFwSkSc2pWhAytx06UA3PanWCyKCC7eL6R+9anD4AAHQAkAWEUQcusDIpeLw21iwMGREDtAAHyqjE5aFpKViZ/Tv708/gxJ9XpHHNccPF7AHa/50rbUZs+VZzlKmFxcpPPFTyXH6AWl/As/+quvtG9fUnstQsert7Vi/FHhAoBcYBUkfENyPbtW/JGX6sVOnaEOPtYj/NB/xdtJuKky+XAGymVCybXI6Vqco8OttILj91wCE9J/ei6gulFcvAXJsoCAlxxPqIkCNh1jrR+JxQIgSY+9tqjjMcL3JBt0mgsyf0eWAZCgSfrA+1clOcrZ0WoqkEuPJEqICnIGkH4R8uaWOY5TixrNkpO1hbignMWSZN/ntQb70TG1dEMZGUw7M8ySoASdINhUsjyhDjSlrEkqKfawP70iUkmBcmtZhU+Q2lBkHnsSJqmV6RqPouNbyt+CHNcmLKrXTvbihfIEApVPUc1qn8SlQgz/AM/tSTHYQBWpB/P71seVtVI2TEk7QqWivofh7DFplIJ3Gq/E3t2rB4i4kV9Iy50Flo8aE3+VbO7SINUerWB78VS5exM7X471LFtc8fgoYOgneuUU2zzTaiIJSdV5IiPfmiEYVIG4MnebQOk0uyg/xCyPNQNIkTEwegArQDLURAenuNP24rpjFsdzSFmIwKD8aUqHeDS9fh/C6tXkokR7fSjsa+00dJcKlHgC494FqVLzRJUQJHcjemNsiWJ8PMOmVAkjnWrboDO1Vu+FMLI9JEDYLN/e+9T/AIxM3M24o1taVCfUOlhNLY1gWGyNhpXmIbuNgSSB3E80xQoe1qDViyn4ZPFz+1crMCogFpJHJkybRWsm5hLDg7HfpUXMdB0lJmOLxVYKTsnT+f8AFXIa6X9qSTFU2zwv/wDy9hAHaoNlKlXBHe1ekHjnrUUJSn1KIAHNJvwNNsNWpI4P0pZmmcIbBAEq/wBI+56UtzTM3FEhMto/+xHfpvSU4mJAteST+gk8mpJWXUH8hDSko1vaUBajJIEAfkzQeNzYne9v+KWYzMdQ0naSf0A+1LXMQVT06n9P2q8cbfWO51xBmNxIMXm1+s7UE+8VmTNoAk2AHFVF0CSBJ60ONSzBMDmrrHQjmXOPjrJ4FVunaaoxDOggiY71ehU09fQlu+jTw3hBr8xY9Kdu6tx9N6bZo1qlQmTc0lwL0CO/+KYpxsEdifnXLktys6YNa0KfMINztU1OSZ3tRuZ4ZKklSd96SFZFjVYrZE5OiWMUJtWl8M5qgMhK1CQSAOe1ZIqveqWyZtVnjUo0c0pdN4/mrcE67TEc/wDFJV5sdUp4jbmkKkqETN/1qeHXBtSrAkLsffcsxKGkqSW0jUoklAANe4zPMOkEpVJH9IBnv2qh9HSlpwxHE1BZWissdnY3ONZ/7QUmx9Vj3G/696MxGOwhTYBu3wqB++x968Vl7emfNv0A/TrvQmAwLJJL0iNgQbn5fanWRP0lpJFBVpMgQDtPPcV6tZsVJ32Mj7VX4jxAlKWfWOhHw+xN/lQPnGPhvtU3HoXaGSF9RAqYRO1Kis9f1rTeD8uDxU4v4UmAk7FUAn5XoxxuToR2DIw6jsFH2FWFK7gQAkSorkfTvW2fxKEARA37bUmzrHtLbLcyV+kX63/aqvBGvQwffDGZliFqEkqCeCLT896UN42FCZMbSZ+cmtF4ja1rS2ABtAHf/ispjwnzCkiE7qv/AEjf5muVRuR30kuDfNsSgLCFkCBPvqE3nesr4hx6FrHlHZIFu1rmgs2eLiis2BMISeE8fpFa/wAJ+F2w2l15OpS7hJFgOJ6kxNWqMFbJSk2Y/LsscdV6QSCbqOwpr4i8PoYwwMy4VW79flzW3zHHssDSopTGyABP0FYbOcW5iVFwpIQkEJT0HPzpY5G3YurZk2VQYPNHNJsbXoXEN70bg2VKSIBVPIvccGumfVYIcdFGIuINCtKAtTfG5etN1JInYUsxTBTB6itCS8NNP0vQvpXB+IqnDtqiYJHUXj3HHvRzeCUu0AkcD4o6hPI9q0ooEZhOBx1+DwQeaIzdgaQ4BY7yLg/uDwaHwuRqUoEqhkSVucADf58AdaY5ZhnvOgNKS0RGlQkaTf1W+KPVek1SfBpTbMq82SoBInoBRLzASUoTEgxP+pXPyBt9a3uV+H0kLdSgtrTIjdKjPxJ+R+VCIyRA1K0kCbdQJk1nmSEcL6Zv+EKyoq9PpiOhNtuk0Xl3h0gSoQoEci4mfrWkRhEqUXOTAvyP70SlhI+G1I8zYNUjWFAkA2Jqa2TtVjS1n4EJsYueOtEOqWbAR1qdWi1sAVh4NVPspAMb1fisQpJAWmLbx+9AuPeqYtzNK0voKtgD7BWdhaq/4M7xNNmyT07RVhw3esuAcUxA5gyRO1GYfGu4dnSi9yZ9xFNAwOQPephGwp45GmL+JHzTMPEGJCvWVC+3FaDwa8vEL814nS3JQO+xPe1NfEmThxlXloGsQbWnqOk1i8xzd5tHkeX5Q9rx24+dUb28NFU+mtznMGkPpUVJkhKkg9jv/isPjH9SFKJ+JUBPYGTS9rFKSCIBJ3UbmDaKKynJX37oQdG2s7fLrW016x974RwOBU8uQPSCODHUJmtji8xfMIkN2gBO/QVZlTTzZDSMOoJavf8ArVMTPTn5VofIbLqdSSpRKtJAskRz8/2qM/2H/VGCXln9a1TM35qCF6IgggTE2E9aIzdp1s6SPi36JnYe+31obCJCACoAqv6b2tv3par0b3wCTkC8QvWChsLO5P1MCn6PDRYbOkeZzrQYWDzbZSdqWDHKBMACTF+n4aMybMV+YlAJknTG+9GU5hUIi93EKvqcSqLetMqHtalOZt6ikGI4gRatelKXnF6miUjV6072/p6TS5OQecFOYclaUfEg2WjfcGx9waMHTsWa5RjsPqQ4CmQZsRv+dq2eTKbfLfnNpB/odT6YO+kxEGlGJy8qTKUkKCtIHJIEkjvWx8LhIQvzEBRIBkoKSocFXE235q88i1s5tKYZg8BC3E2AKwpQsUmJ44JsT7VZgMn8pa1B1aislS77mP0irFOerVsfvH3qxeJ+p5/xXJux3R4vEi402mxoTEEkknbaPapl4mq3rihFv5A2ilxB6ge/7VQsqja571cG7/lvw1644NiPnTpis1GFx+o7X6ir3sbp/wC4YH+oA/rQGHY03nr+vap4oBRAJlMXEV1OicW/kgrHNmRIX01EzReALcSpTIBOzkkj2AMUuxeJBAbIaSNtXliQOp6xUU4lhtJbUC6kcpSEne++9Iqsr2izFl8SUBnyuHA3EjsNW3eoYVl50ekGCbK2B7ieKCy/Hq81SlOJbbSVaEKBWDJnaYTamuFxrj61lT7SUCAkghtZte6p9I+/Ip9Yv01tFJWUqKSdRBIMEQI3qnEYlci1vek2ZOrSU4hhDoa8yHVgaiTOkwFEz9ia0iQ46ysNMkKIgBaYUJtKiRAHtep/i6PvwpXjCPb5VB9tDwhxKFJIMTf/AIobFYJxhlBdUVOqOgwmItYDeZ/WrBljmgK9IngmI7HgUjjIa4itrIcDI/lKVB31mD8q0TeYthI0gAJ2TED5Vn8PiATJFu2357Udh32QZKTcfCZIB7dRStt+sNIc4XMRCioGAJH0rPo8Sl/UEgoUASsxKQn35mrmM5JVCUEDgRJtz+CgsQsvakgBCgCDKgkkHgiBIoKRlGmLsXiiW1EqV5ajOspAk9EjePfrSXEJWmFwoIOyiN/yKcY8rDiydDnpAQbpCB109e9DHL3I0oSt5Z/qIOhE9AadJDNkMsaLgK0EFxNwLeocgA3mnfh3LSol0pSCQQhaZHquDqRwRQuS5HiAoKcbQgpIvMT39PStWlICdNxqiSOvWg1QrmI8rwqsJIV6gbrVFoMhKQOVHcmmiXEBYU00kb6jsR2IG9U/wcx/MkaiIVYmb2veDtRrjjLY1dwCYsDp3PeP2rUxWwHF4QLghKZBKvh5MSbdv2qShMflulDYvOkhKVEpBUQNHOk7bbdaizjQpemBMTvP4anJSFLCL16kVdonipIb7e1BWxWgaO1e6aJWiLiqZtRSNQMpW9+KpWuwtvVy2QRPyoQtmaqkBmsXjUi0Xqp/FiPTf5UMtkbV62gDv7UbkFJESz5phS0NBIklXI7czVObYMAJGGQtfKnCbGOAk3PvTNwyCABzY/vUCtSUgb9Yt+Csn9oJLL1YbSCGlFxIOpKxcqjmdhJ6Unw2TuDUXVogkkBANpJMX4FqaNrO/PepOSRE/ajtaMrQJh8rLZlKuRY3E8H7Vap95SwC8U8SDai2ibSR7VOBef0rWG/sixh1plQcS4ZkKI1EGIMSbWtQ2YOJdSppwJWpVkmSlKe6hO4q5eIja1BuK6iazmzJIAwXhUYRQ1rLgImxISP/AB/zTzDxA02HtFDEqCYuoHibD96tS6TIIgxzWu+m6UYzCJSoL+He6bGeb0nxOHClApJVO5IuRTNTRKjqKlTsOBaKk1hAB0J3jk9/pQSDYlewRUoSOIEC/W8b05y4LSIUsGZ4g72j5WiiA4BEmJP5NepQOs9KahbPcQrUJE7UjwgWoKSNSZV6SSTYb36GKdKPaajF7emBsNvahQQLFYSwSSYAuALzMgg8VerLQoAalbzxGwEd9qtXqAvFuagXyOBag2jULVZRKpUlISNgOOAdr2miGMrCVBRMqvfb5VaX1E1Yyq8E+00KBZJSIqE8VN1Un7VWhMHtW1AScoRxF6IdeKYIE95od94kVtQ2VK9I233oZSyTa1FKdkbHahQ6aPgtj5/c1IV1dRMXDY/OvVbCurqzGQOd6kmurqVA+Qh2oc11dRCite9WM7D3rq6lGCOag9vXV1OAgvc/nFVq5+VdXVgFbm3yqtvf611dRAWJ2/OtFcj3rq6iwkHfg+ZoA8/KurqjL0JNfwmqxuPziurqdCkunvUuPp9q8rqICwfCfehVfCflXV1MZkT8J+f2pcN/zvXtdSyAvT//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AutoShape 4" descr="data:image/jpeg;base64,/9j/4AAQSkZJRgABAQAAAQABAAD/2wCEAAkGBxQTEhUUExQWFRUXGBgbGBgYFxgcHBwcHRcdGBodHBwcHCggHRolHRcYITEhJSkrLi4uHB8zODMsNygtLiwBCgoKDg0OGxAQGywlHyQsLCwsLCwsLCwsLCwsLCwsLCwsLCwsLCwsLCwsLCwsLCwsLCwsLCwsLCwsLCwsLCwsLP/AABEIAOEA4AMBIgACEQEDEQH/xAAbAAACAwEBAQAAAAAAAAAAAAAEBQIDBgABB//EADwQAAEDAgUCBAUCBQMEAgMAAAECAxEAIQQFEjFBUWEGEyJxMoGRsfChwRQjQtHhUmLxBzOCknKiFSRD/8QAGQEAAwEBAQAAAAAAAAAAAAAAAQIDAAQF/8QAIhEAAgIDAQACAwEBAAAAAAAAAAECEQMSITFBURMiYTKB/9oADAMBAAIRAxEAPwD5IXTO/wCGq5r01GlKlmoxcmJ/P0qCjXhVauBmsY6a9NSSK8Naw0eJr2a8ANcqsY9mo11SH61jERUwDxROX4FTqtKRP2+tabBIbYIAb8xcwVE89B0HellKgqNmfZyZ5SQoIMEwJ5q5WSPJ4B7ahWqcfKkKBMR/SkTbpMzFZTH6kmTInaLRUlkcnwrokh3kDbiNo9p4606cY8weoTHFYJOMVfe3em2VeISkgKun9R/cUk8b9RrDm8D5ZK1KKAJ7m3brFM8SrS2FjzAkiSERud99hVb2JStPUEiZsY/cVDG5kSkpbkKMgWnt8vepStmTSDsvy5IR5mJXrVAISVQBzHc7VLMGEFbbqiAyjdIJJMnvvEUEVBphCSFEqN9zFvv+1WPtEMSAAACdPBkc94FTr5bM++IVZ66l7FIDctphOw0nufvVpyfTYPKJkzJt2t12ojK1ALaUmFuuhSZVFgUkRew4pZg2XMQUtJSoqSIngdyr9KvF0qXwSkm2F/wKn0tlOk+WAggmNUK/S1NM90YYoCE+Y6pBEC8JFwR2kmoOYZ9gBKkatKASQR+WihszzjEuIbQkJbSbJJ06rcFR2HagpO/4UcFX9Fra1OJJTCHIsZi2yjP6UVg8M463/NX5bf8AsAExye1qYPZIr+G0uLSFJ5gR2E7zPNK8TgkKaJaWo6brbKyQetuKMZxn4SlFxHRcZAYf8zYKsqwgK079bcUpzfMG8SJSyBBADkwQSdyIuj9ai6oIwuFX5Wv1vaUyfTBSTx1MirXXnXkoKGAtKyEpBKSb2sI271tFaY2zjxGTxmXLbkkWncUFWqx6jMEQBYj7H50hx+H0m2xq8Ml+jShXUBmvRXRXEVUmek11SaTPyqusEubTMRUF7n71c0qEmh+KCCzpqxpsqIAEmqqc5ThyEuE2K0KCT+pH0FaToyVjTKsQlJ0JOlAHrUB8R2uftUcfmKdRUlIAI9IA+k9+9PPCXhZTuBdcIlSx/LHJCTM/MisjmbCkQVA6VTp/8VQZ7g1C1J0VqkXoxStC1kgEdJn9OPegsbmIVHp4HJ+cjpVDz+pITpEp/qHI7jk96GSmaqooSTZ4VbnapIX9a8S0DN9qkpCRBBnqCPyaPBaYUMwUkabx+QR0q9nO3ARER7UsLhAI4NRAoar5AbvL81LratAhSInpPX51evMXB/3EBaFQCkHjmsdl74bhQJCphQvBHWtRHmhJSuACZI6Vx5IVL+DqVItwGHS64EoRoJlYB3EbDe1TQpbQeSw4kFAGoxBN9kntG5okNQhxSBCykIJJv6uke1BYbCFs2kFSIMXmNj32pbsF/JJjMVvpSHFEruBwbH9eKvxGAQuJkFMBImQVRIUQT8j70HitLjiplCWUTqSomCLE/tRXh3DJXodcUVTqubcwJpXF+obel0WLxT6UFK1CJMI1A2m8QZsaPPhUJa81TqAQTqGoplMbTzS9nLW9bmlR0hRUlQgxG0jmuxGPedfCQ4hQIkR8NhEQRvzFWp3+v/ReNWy5zEzgyWz/ANl8BAiToWiI73T9qYZY0vBMLWoqViVpV5bI/wD5pVus9FRx3r3LHv4TC4haoLi3EhoRI1aTcDtqpVgXvM1F4q85RMqWSCRtbanb4K+IUOv67k3kz7cfvUMUmU+1XYp0KWTAT2G0/wCbVWgf5piwqcRVUUwfbg22odTc1ZMm4kBZBPWqkiin24AqlCTIrJgo9UqBHWoEWFTf3iuUNqICLJAIJuARb53pwh0lKlrB03KQTG5P7D9KTC1+9H/xOpqCbhQJBi4iB9P3oSQYvp9qyJfl4ZlKJP8ALT3/AKZ/vWJ8V5K4tSlJEpJJ0CJBO5B2ExMU6xniTD4NllGrzVBCJSk9v6jwOlZ8eJcTiXBoASgmAgCx59z8q5EndnU68MU7hFp/pUCDHzoZYr7TmeSILZWW0lekA9Abbfr9a+Z5pgih1XpSQZAB5txHNXhksjPHQgKYMGxr2rH1TAjbnn2J5967DqEjUJ+dUvhOump8KYUqA81Lflo9Q1pkqmdiNwOlaN5kEWZbAiw0j+3tXnhjCBwhKtkgADoOdq2r+VtxttXBKTkztjFRVHzDGYNIMhtKSRcaRzUMLi/LJ9MyBsI25itHnDISVDbpWecaG0fOPpSKV8Zp400NsHjELEbpO8WIMED5Xpiq6FBkcQVE+qDYx8qx41JMg6Y6Df3rQZDjkvEJnSscT9u1NRxzxuIQ3loSy4ko9ThSmCL2MxS/BMLS08ERAVGnbSQYMdzWlzBpa0/ylaVA2MdOneaxuKGIabUgJJBJK3I3JMm/Bpo2/BF/T0YLSErS4Jk6gjcEdamxglYhQDaU+ZrEqQmADvPZJH2NBuYVa2/NkhMgWvIPUUb4RxTjSMSQRMJQjUYEknnmBVWnQVVlmfMLLrCUBJQ2ohKifjXuoxvHp3q95hvEMELT/NRJJ6EG8HoaWZdl3mKdU8SNIkrnYze081HFqAUn1KCFelMWEbQY5O5mtqCTEkTNegxUse2ULWk7hRB+RvQRUarVos+BL6ZFqGPar1AxPBqkb3ooDOxPFRZRzXh3qcwKPwKUxNdzU4rxCaNmooAvUgIr1aYNcsU1i0a3/p0htbjqXUpXKPTqE8wfvW2GStYYodbQhCyQE77qt/V+Xr5RkmaqwzocTBI4Oxps74kW64vEOEKXshJmE9CL7iuXJjk5WvDohkSib/Os3UlBQptSTBJVE++1fOc3c1KkE9ZM+1hTlSMwcQlS5bQdlrVpN/nMfKkOYZW61JWpJ9lTQxxSfo05NrwUrEmx+tG5Dhg4+hKtiq/FuY780AUDretR/wBP8qLuIConR6jfjb96vklUWRgrkPMjxXluETv/AHrcozMHm0c83tFYHNGyy+oEc2+fNH4PHm17xXmNtOzvSTDfEBne4Nx/mszilaARtP5xR+LxhUkzsPwVncS9E96aCcmadJBuBXrlJJniIoLGamVhSTCkm1W+H5Lkm3T36UVneEmSOasnUqZJx2iOmsYp9CFpWpNtk/r86Pw2XNtJcd1rIvpSokgTb61jMix5ZOlV0E37Haa1DWYy2qIAVaTBnpRarw8+acX0V41WgBlIMnUT2i9uI2qCXv5aW25JJK1KUkXO23QARU8ww6GUB71eYTb2IvPak+UvFKyperSREkzGxP1qiVoVSocNMIQgJdJhxWpZHQfDPRNDuONBRS3pKSZ0G4UBz1HYioYrHI9cD0W/I6UenKluIQsJS2YlM9ONtprX9jL7Emd4JfnXutY1EDiZJH0pTo+1bLNcFC1LBJUeOxtb9P1pRmDSStKgAAUiQOokfsKnjzWqPRnh7YCrDktjSCYuew5oAwb1vPADSVOuhQn+Xz3UAaW5t4WV/FFtqAFBREzAi5FqeGVJ0yc8bfUCM+ElHDpf81CQoEhJBmxjfa9Z9DC1EhKVKj/SCftX03xLhPKwTbaLlCEgcyTvY95phluBQ1hW0BBQqAVFViVEAqJI4m19qT87Ssb8KZ8rxeVPNXdbUiwNx1FqGNafxe8lKtIKy4J1ajYdAL3+1Z4Za7p8zy1aOsfhq+OTkrZDJFRdIGWiorFNMqyxzEK0toKjyeB3J4FfS8s8M4XCtytKXHIupVxP+0bRRlkUQKFnxpYqNfT89cYVP8pBTGwABHz4rF4zK0KP8ox/tWfsaEcyfGaWJrqDMoweIxqHnFOrV5CNQ1EmT0HQwDSbFYoqEXjgTX0D/pa9oRiGiIWVJInmxEfevMz8EIK1LGoCZ0pHJNwO1J+SKlRRQk4nzRCDMxtvW68AOpbcJ2JFu99h96VZxlqm7lpSE2ElPHE8T3qrLMTpKTNwKGWW8eDY4qEumr8VK80zEFII+lZ5L5H5tvRz+PkBV7bjrejMXkKnUJew4KkqE2rmj/Sz74JHnSRv7XpdiXNppicAoK9QIvexqK8qKlREC1UTigatoqYUW0tuW+Idu1aDHAFKgdqS54B5YTyi3b6dbUew9qZSqdxf8+VB9SkZcbQnQAFKHufercDilJITbeUze9eL+P8AS1CYxOhUiqLrojOKcTXJQp9cugkQdMD0iPw1cvK2ykBNwZEA/l6CYzlakpU2YGxECxFiOkH+/apsyW9MxJNxuPwzW6jgYvxSUhQZtqmIIvV+Iw7rKz5Th0gepJumOw4rxzGNKALg1qRsoGHAR359lWpmyQ6l5bJLilt+ppUBYUBEi8EHe3WmS+R/Vw7OTv22j870hfP8oA7hX6H+xpvjNIkG9/z2pKsySLX/AE6Vx4fD2JjHwrjQy+gn4VSk+x2/UCtzmWWYgOBxlrUYI3TuRvc7V8yaRI3rQ4DNsYtKQFHSL67qUTsOeIro1i3bITlKK4aHMcO88ltKWlGAlThOlIEbpCiQDtxQuIYxTi1IdAYbVcrJCoSY9ICSZUQRaq8TlT6lNutOuT6SrzdCEyn4SACQedxUcPlWLlYViG9C1SoBxOq5k6SpIA+1PGESTySGCcDgG3gjynXX0aT5pMpuLFUekQOI4oHxQrF6yW1NKaXMFIA+UzuIH1pA/hih1Tag6tvVI0OjeLEqCYJiQfehsZhzMNJcbRvpLk35MgCJqiaJM1vhpQwuFTqEKUolXcz970PnualQtboOvWl/mn+EbSQSUqIJPPX/ABSfGYzYTYGK55XKReNJEXnNSp27UM6zP7VQ9iYJBp54TwhffQD8KPUr2G3609UazY+FsjLDIWv1OqiB/pG4HvTLEuOwVxCRsCI/WgM5zcYVQgSpVz7duKzuY+Klugp4PXj2pH/Bb+xvjswSUwrndJ2rH5hlTapUx6VDdJ2P9qpxGKKu5qlt8pP596Kv0Ni59xSJCgQehrf+AsQf4dIkxf7zWYfdQ6NDgvwrmtJ4TSlCUokGAb/qPvS5JXEpjXWa/H4RDqRrieDHzrK5uylCbGSO3e/fp9K1OJehu0fn4BWFzrEwCOpiPrtUJddF48Rns1fBT3m5oPLMbCFIPBkfPejMdg9LfMkiRxcUmcEKt0rsgk40cs21KxkhUrT7ivM0EnbmoYBo6tXAqeKvPbet5IHwG+EnpcU3tqBKfcXrQuYRREIB1E8fpb3rE5Q7pxKDMXr6ay/5cxEm2rp1j5Woz5I4ciSZjsZgGsMSHoexC920fC3f+og3McCqPJcSgCyZM2tpSLwOlx9qe47IkrVrSrSq5mNyakMHKDYSB7VnNDKDqwfHICiQDc7cTScMEqCTIJOn2M1pMblxlWkH0mO5M7R12NEY3LDoS4pK1KiQmPidULW4AEGNzNc2NNI9TJJGRkgx8q3PgNKVtOJ/qSrbsRM/WaybuUaXS2tYBCFKXpvpIBJSepmBbk1XluYvsK0s+lTkJOobXsb7GTvVlGyGSScT6di8OECSQmb3MRWVx+etEwFixmRcUPiMkxL5P8U6slPCSCkgbkbddoq9vIEICEKCkyoAFSZJBN1QPYWp2onL1ileehR0tIUtRIAtQ+OxbqT62imDF7fSLEVo1Za0ys6OoIUBACp7/wBqrzDGKUoKAB9AAUB8JvOmes3MUqa+EPqZxjOADB+ExNrDvQKnJUpM8m/FO/KE6gkajuT3qlXh0OCUelR+EdffpWk4LrKwUvEMxhGXmUhSQbWI3Hsah4PwisNiVpUZCkSg9YN/nSJjGOMqLaxBSSCO9HYXOYWhR/pN/bY0iclwpSZZ4ixRW4VKF9vkKpy7Ahd7wZqzM0anCofCbg9Qdv7Udk4hQB+X1pG+GUegOKShkSUkjoKBxOLbKT8tuKe52sAFKgI32+9ZHH5ekeptR/8AiaOKn6Gaa8OLsmae+H8faeUm47Hb9ayfmEWIg0XlWI0OCfhNj7H/ADVp47iThOmfUBjNSSn83+9IseyFXO6etCN48oBBmQRVWPzGx5kX71y6nSpCzN3pmO1qUPD13orGrnahnEkub1141SObI7YwQoBNrf3oR1U7fOrkwBehX3BNtjWS6C+A/mlK0q5SQfoa+r4BnWhDg08zqIgi3HavkihX1fw8nzWmSpaUDQAeNrWtvRy8ohKNstxuCUF+lJKdxB26Cg331Ja80t+kr8uDYzp1Xp9g0MpB/wD2Cr1JtB2SQoGSOxFqh4jwbGJZ8tpwNaHVOqSZ9Z0xYnsbCp6xfyOp6qkFrwSjpWsFMbACbjf8NTZfXBCBN/hO5PXeZ+lDoxygjST6RsCkSTcEk9a8ZzBQJT8eq3pBk/S8+1ZOwuLXpW5lqESVJQFwkK7f1GImTMSe1BJYSp3WW5PCj6hPUnrTj/8AELI1Ksn/AHEz/wCov2o3AeH2FlSVLUtSSbAlCZ+smn/HIRyiIzilAK0JSBBBPcje/O9QTjXlQNRPpiR0961OFwmDQVo0olIKlglSvhEmZMTSRrxchTnltNFpsJMaANalWCU7Qmfc0NK9Yyd+IUuFzSQVq0gfDbftQzq4ACbCOb3oTF5275hLgAUN0EASNwTA3t8VH4cB1AdSn0RN9+4+VLKairKxi26F7GCUtW9pEmmpW2yYIk79NuaEezMAQJAgTEX7x+9ZjNMS2ZCXFnn4TbsL7VydyyOqlBHvinEoecDiRBIg94696RF3b9aY4XBrdMJBjqbAf3qvO8qUyQd0q579K7YRpUc03bsM8PYsLBZV30E9enzolK1I+RjfmsshwpUFJtBkfWtTivW2l5NwvjoRvP0/WkyRphhK0GPPKdYkmCLKpPiWwEW3jqKuw+ICFQboVv2mh8ybA2Mjg9qRKmO3wRvSoX4odpXHNXLBm1aTw/kA1B58QBsk2k9T/aumWSMI9IRg5Pg5zPKXAy06ATqQkrEbGI44iKS4DBqdUUgdJtt+Ctzi85SlAAUAIiN/pQWAxaRLhEapgG09a41O/Dp1+zE5w2lLgCdgYmk+pXmKgSZrV55hQWQ+LanDpT2msgX9Lip6muzF/k5cn+hiy0tQvauVhBEkzUEYvv7V5/ETPWg9hlqDYkRtX0jwViUusstaRaUrUbx0tIivmbzk1t/CKCGAes7fv0NDLyKslLr4bV7Bob1NLdbBHqSU7pJtBF7Ed69waW21ElCnzETACfccnigMC8wR/MbUCf6gSfnFBYgaFqCF+iTE2t1+tR2S6IxjokgCASQL9zFal/CM4Zq7qElQuqfUrrEXA7Cki2kX+3586RZj4YaWrWhSmz0TEe8EVSFRKyuRs8Hn2FSJLqQALkhVxPtURjFIXIUhGkKcUo7aee+5Ar5tjMmcShxRdSoJGxVoPsBsqs55+shN7wkBRJiTx0vVt7F/Gl4bjGvOv4UqYMC5WtVi6PiKQn/SCCZ5ozLMclDWGQEgqOjUr/csCT32pR4yx62mwygwkgAgD+mOKFzDNEBbRbUSEKQVW4TH1rkntNcOqKjEE8auFOKmd0gQOIqrLvEHlMuNbnVIN9iaG8RPHEOFwW4inmReEQEhbwJJvp2A7GOatpFwSkSc2pWhAytx06UA3PanWCyKCC7eL6R+9anD4AAHQAkAWEUQcusDIpeLw21iwMGREDtAAHyqjE5aFpKViZ/Tv708/gxJ9XpHHNccPF7AHa/50rbUZs+VZzlKmFxcpPPFTyXH6AWl/As/+quvtG9fUnstQsert7Vi/FHhAoBcYBUkfENyPbtW/JGX6sVOnaEOPtYj/NB/xdtJuKky+XAGymVCybXI6Vqco8OttILj91wCE9J/ei6gulFcvAXJsoCAlxxPqIkCNh1jrR+JxQIgSY+9tqjjMcL3JBt0mgsyf0eWAZCgSfrA+1clOcrZ0WoqkEuPJEqICnIGkH4R8uaWOY5TixrNkpO1hbignMWSZN/ntQb70TG1dEMZGUw7M8ySoASdINhUsjyhDjSlrEkqKfawP70iUkmBcmtZhU+Q2lBkHnsSJqmV6RqPouNbyt+CHNcmLKrXTvbihfIEApVPUc1qn8SlQgz/AM/tSTHYQBWpB/P71seVtVI2TEk7QqWivofh7DFplIJ3Gq/E3t2rB4i4kV9Iy50Flo8aE3+VbO7SINUerWB78VS5exM7X471LFtc8fgoYOgneuUU2zzTaiIJSdV5IiPfmiEYVIG4MnebQOk0uyg/xCyPNQNIkTEwegArQDLURAenuNP24rpjFsdzSFmIwKD8aUqHeDS9fh/C6tXkokR7fSjsa+00dJcKlHgC494FqVLzRJUQJHcjemNsiWJ8PMOmVAkjnWrboDO1Vu+FMLI9JEDYLN/e+9T/AIxM3M24o1taVCfUOlhNLY1gWGyNhpXmIbuNgSSB3E80xQoe1qDViyn4ZPFz+1crMCogFpJHJkybRWsm5hLDg7HfpUXMdB0lJmOLxVYKTsnT+f8AFXIa6X9qSTFU2zwv/wDy9hAHaoNlKlXBHe1ekHjnrUUJSn1KIAHNJvwNNsNWpI4P0pZmmcIbBAEq/wBI+56UtzTM3FEhMto/+xHfpvSU4mJAteST+gk8mpJWXUH8hDSko1vaUBajJIEAfkzQeNzYne9v+KWYzMdQ0naSf0A+1LXMQVT06n9P2q8cbfWO51xBmNxIMXm1+s7UE+8VmTNoAk2AHFVF0CSBJ60ONSzBMDmrrHQjmXOPjrJ4FVunaaoxDOggiY71ehU09fQlu+jTw3hBr8xY9Kdu6tx9N6bZo1qlQmTc0lwL0CO/+KYpxsEdifnXLktys6YNa0KfMINztU1OSZ3tRuZ4ZKklSd96SFZFjVYrZE5OiWMUJtWl8M5qgMhK1CQSAOe1ZIqveqWyZtVnjUo0c0pdN4/mrcE67TEc/wDFJV5sdUp4jbmkKkqETN/1qeHXBtSrAkLsffcsxKGkqSW0jUoklAANe4zPMOkEpVJH9IBnv2qh9HSlpwxHE1BZWissdnY3ONZ/7QUmx9Vj3G/696MxGOwhTYBu3wqB++x968Vl7emfNv0A/TrvQmAwLJJL0iNgQbn5fanWRP0lpJFBVpMgQDtPPcV6tZsVJ32Mj7VX4jxAlKWfWOhHw+xN/lQPnGPhvtU3HoXaGSF9RAqYRO1Kis9f1rTeD8uDxU4v4UmAk7FUAn5XoxxuToR2DIw6jsFH2FWFK7gQAkSorkfTvW2fxKEARA37bUmzrHtLbLcyV+kX63/aqvBGvQwffDGZliFqEkqCeCLT896UN42FCZMbSZ+cmtF4ja1rS2ABtAHf/ispjwnzCkiE7qv/AEjf5muVRuR30kuDfNsSgLCFkCBPvqE3nesr4hx6FrHlHZIFu1rmgs2eLiis2BMISeE8fpFa/wAJ+F2w2l15OpS7hJFgOJ6kxNWqMFbJSk2Y/LsscdV6QSCbqOwpr4i8PoYwwMy4VW79flzW3zHHssDSopTGyABP0FYbOcW5iVFwpIQkEJT0HPzpY5G3YurZk2VQYPNHNJsbXoXEN70bg2VKSIBVPIvccGumfVYIcdFGIuINCtKAtTfG5etN1JInYUsxTBTB6itCS8NNP0vQvpXB+IqnDtqiYJHUXj3HHvRzeCUu0AkcD4o6hPI9q0ooEZhOBx1+DwQeaIzdgaQ4BY7yLg/uDwaHwuRqUoEqhkSVucADf58AdaY5ZhnvOgNKS0RGlQkaTf1W+KPVek1SfBpTbMq82SoBInoBRLzASUoTEgxP+pXPyBt9a3uV+H0kLdSgtrTIjdKjPxJ+R+VCIyRA1K0kCbdQJk1nmSEcL6Zv+EKyoq9PpiOhNtuk0Xl3h0gSoQoEci4mfrWkRhEqUXOTAvyP70SlhI+G1I8zYNUjWFAkA2Jqa2TtVjS1n4EJsYueOtEOqWbAR1qdWi1sAVh4NVPspAMb1fisQpJAWmLbx+9AuPeqYtzNK0voKtgD7BWdhaq/4M7xNNmyT07RVhw3esuAcUxA5gyRO1GYfGu4dnSi9yZ9xFNAwOQPephGwp45GmL+JHzTMPEGJCvWVC+3FaDwa8vEL814nS3JQO+xPe1NfEmThxlXloGsQbWnqOk1i8xzd5tHkeX5Q9rx24+dUb28NFU+mtznMGkPpUVJkhKkg9jv/isPjH9SFKJ+JUBPYGTS9rFKSCIBJ3UbmDaKKynJX37oQdG2s7fLrW016x974RwOBU8uQPSCODHUJmtji8xfMIkN2gBO/QVZlTTzZDSMOoJavf8ArVMTPTn5VofIbLqdSSpRKtJAskRz8/2qM/2H/VGCXln9a1TM35qCF6IgggTE2E9aIzdp1s6SPi36JnYe+31obCJCACoAqv6b2tv3par0b3wCTkC8QvWChsLO5P1MCn6PDRYbOkeZzrQYWDzbZSdqWDHKBMACTF+n4aMybMV+YlAJknTG+9GU5hUIi93EKvqcSqLetMqHtalOZt6ikGI4gRatelKXnF6miUjV6072/p6TS5OQecFOYclaUfEg2WjfcGx9waMHTsWa5RjsPqQ4CmQZsRv+dq2eTKbfLfnNpB/odT6YO+kxEGlGJy8qTKUkKCtIHJIEkjvWx8LhIQvzEBRIBkoKSocFXE235q88i1s5tKYZg8BC3E2AKwpQsUmJ44JsT7VZgMn8pa1B1aislS77mP0irFOerVsfvH3qxeJ+p5/xXJux3R4vEi402mxoTEEkknbaPapl4mq3rihFv5A2ilxB6ge/7VQsqja571cG7/lvw1644NiPnTpis1GFx+o7X6ir3sbp/wC4YH+oA/rQGHY03nr+vap4oBRAJlMXEV1OicW/kgrHNmRIX01EzReALcSpTIBOzkkj2AMUuxeJBAbIaSNtXliQOp6xUU4lhtJbUC6kcpSEne++9Iqsr2izFl8SUBnyuHA3EjsNW3eoYVl50ekGCbK2B7ieKCy/Hq81SlOJbbSVaEKBWDJnaYTamuFxrj61lT7SUCAkghtZte6p9I+/Ip9Yv01tFJWUqKSdRBIMEQI3qnEYlci1vek2ZOrSU4hhDoa8yHVgaiTOkwFEz9ia0iQ46ysNMkKIgBaYUJtKiRAHtep/i6PvwpXjCPb5VB9tDwhxKFJIMTf/AIobFYJxhlBdUVOqOgwmItYDeZ/WrBljmgK9IngmI7HgUjjIa4itrIcDI/lKVB31mD8q0TeYthI0gAJ2TED5Vn8PiATJFu2357Udh32QZKTcfCZIB7dRStt+sNIc4XMRCioGAJH0rPo8Sl/UEgoUASsxKQn35mrmM5JVCUEDgRJtz+CgsQsvakgBCgCDKgkkHgiBIoKRlGmLsXiiW1EqV5ajOspAk9EjePfrSXEJWmFwoIOyiN/yKcY8rDiydDnpAQbpCB109e9DHL3I0oSt5Z/qIOhE9AadJDNkMsaLgK0EFxNwLeocgA3mnfh3LSol0pSCQQhaZHquDqRwRQuS5HiAoKcbQgpIvMT39PStWlICdNxqiSOvWg1QrmI8rwqsJIV6gbrVFoMhKQOVHcmmiXEBYU00kb6jsR2IG9U/wcx/MkaiIVYmb2veDtRrjjLY1dwCYsDp3PeP2rUxWwHF4QLghKZBKvh5MSbdv2qShMflulDYvOkhKVEpBUQNHOk7bbdaizjQpemBMTvP4anJSFLCL16kVdonipIb7e1BWxWgaO1e6aJWiLiqZtRSNQMpW9+KpWuwtvVy2QRPyoQtmaqkBmsXjUi0Xqp/FiPTf5UMtkbV62gDv7UbkFJESz5phS0NBIklXI7czVObYMAJGGQtfKnCbGOAk3PvTNwyCABzY/vUCtSUgb9Yt+Csn9oJLL1YbSCGlFxIOpKxcqjmdhJ6Unw2TuDUXVogkkBANpJMX4FqaNrO/PepOSRE/ajtaMrQJh8rLZlKuRY3E8H7Vap95SwC8U8SDai2ibSR7VOBef0rWG/sixh1plQcS4ZkKI1EGIMSbWtQ2YOJdSppwJWpVkmSlKe6hO4q5eIja1BuK6iazmzJIAwXhUYRQ1rLgImxISP/AB/zTzDxA02HtFDEqCYuoHibD96tS6TIIgxzWu+m6UYzCJSoL+He6bGeb0nxOHClApJVO5IuRTNTRKjqKlTsOBaKk1hAB0J3jk9/pQSDYlewRUoSOIEC/W8b05y4LSIUsGZ4g72j5WiiA4BEmJP5NepQOs9KahbPcQrUJE7UjwgWoKSNSZV6SSTYb36GKdKPaajF7emBsNvahQQLFYSwSSYAuALzMgg8VerLQoAalbzxGwEd9qtXqAvFuagXyOBag2jULVZRKpUlISNgOOAdr2miGMrCVBRMqvfb5VaX1E1Yyq8E+00KBZJSIqE8VN1Un7VWhMHtW1AScoRxF6IdeKYIE95od94kVtQ2VK9I233oZSyTa1FKdkbHahQ6aPgtj5/c1IV1dRMXDY/OvVbCurqzGQOd6kmurqVA+Qh2oc11dRCite9WM7D3rq6lGCOag9vXV1OAgvc/nFVq5+VdXVgFbm3yqtvf611dRAWJ2/OtFcj3rq6iwkHfg+ZoA8/KurqjL0JNfwmqxuPziurqdCkunvUuPp9q8rqICwfCfehVfCflXV1MZkT8J+f2pcN/zvXtdSyAvT//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6" descr="data:image/jpeg;base64,/9j/4AAQSkZJRgABAQAAAQABAAD/2wCEAAkGBxQTEhUUExQWFRUXGBgbGBgYFxgcHBwcHRcdGBodHBwcHCggHRolHRcYITEhJSkrLi4uHB8zODMsNygtLiwBCgoKDg0OGxAQGywlHyQsLCwsLCwsLCwsLCwsLCwsLCwsLCwsLCwsLCwsLCwsLCwsLCwsLCwsLCwsLCwsLCwsLP/AABEIAOEA4AMBIgACEQEDEQH/xAAbAAACAwEBAQAAAAAAAAAAAAAEBQIDBgABB//EADwQAAEDAgUCBAUCBQMEAgMAAAECAxEAIQQFEjFBUWEGEyJxMoGRsfChwRQjQtHhUmLxBzOCknKiFSRD/8QAGQEAAwEBAQAAAAAAAAAAAAAAAQIDAAQF/8QAIhEAAgIDAQACAwEBAAAAAAAAAAECEQMSITFBURMiYTKB/9oADAMBAAIRAxEAPwD5IXTO/wCGq5r01GlKlmoxcmJ/P0qCjXhVauBmsY6a9NSSK8Naw0eJr2a8ANcqsY9mo11SH61jERUwDxROX4FTqtKRP2+tabBIbYIAb8xcwVE89B0HellKgqNmfZyZ5SQoIMEwJ5q5WSPJ4B7ahWqcfKkKBMR/SkTbpMzFZTH6kmTInaLRUlkcnwrokh3kDbiNo9p4606cY8weoTHFYJOMVfe3em2VeISkgKun9R/cUk8b9RrDm8D5ZK1KKAJ7m3brFM8SrS2FjzAkiSERud99hVb2JStPUEiZsY/cVDG5kSkpbkKMgWnt8vepStmTSDsvy5IR5mJXrVAISVQBzHc7VLMGEFbbqiAyjdIJJMnvvEUEVBphCSFEqN9zFvv+1WPtEMSAAACdPBkc94FTr5bM++IVZ66l7FIDctphOw0nufvVpyfTYPKJkzJt2t12ojK1ALaUmFuuhSZVFgUkRew4pZg2XMQUtJSoqSIngdyr9KvF0qXwSkm2F/wKn0tlOk+WAggmNUK/S1NM90YYoCE+Y6pBEC8JFwR2kmoOYZ9gBKkatKASQR+WihszzjEuIbQkJbSbJJ06rcFR2HagpO/4UcFX9Fra1OJJTCHIsZi2yjP6UVg8M463/NX5bf8AsAExye1qYPZIr+G0uLSFJ5gR2E7zPNK8TgkKaJaWo6brbKyQetuKMZxn4SlFxHRcZAYf8zYKsqwgK079bcUpzfMG8SJSyBBADkwQSdyIuj9ai6oIwuFX5Wv1vaUyfTBSTx1MirXXnXkoKGAtKyEpBKSb2sI271tFaY2zjxGTxmXLbkkWncUFWqx6jMEQBYj7H50hx+H0m2xq8Ml+jShXUBmvRXRXEVUmek11SaTPyqusEubTMRUF7n71c0qEmh+KCCzpqxpsqIAEmqqc5ThyEuE2K0KCT+pH0FaToyVjTKsQlJ0JOlAHrUB8R2uftUcfmKdRUlIAI9IA+k9+9PPCXhZTuBdcIlSx/LHJCTM/MisjmbCkQVA6VTp/8VQZ7g1C1J0VqkXoxStC1kgEdJn9OPegsbmIVHp4HJ+cjpVDz+pITpEp/qHI7jk96GSmaqooSTZ4VbnapIX9a8S0DN9qkpCRBBnqCPyaPBaYUMwUkabx+QR0q9nO3ARER7UsLhAI4NRAoar5AbvL81LratAhSInpPX51evMXB/3EBaFQCkHjmsdl74bhQJCphQvBHWtRHmhJSuACZI6Vx5IVL+DqVItwGHS64EoRoJlYB3EbDe1TQpbQeSw4kFAGoxBN9kntG5okNQhxSBCykIJJv6uke1BYbCFs2kFSIMXmNj32pbsF/JJjMVvpSHFEruBwbH9eKvxGAQuJkFMBImQVRIUQT8j70HitLjiplCWUTqSomCLE/tRXh3DJXodcUVTqubcwJpXF+obel0WLxT6UFK1CJMI1A2m8QZsaPPhUJa81TqAQTqGoplMbTzS9nLW9bmlR0hRUlQgxG0jmuxGPedfCQ4hQIkR8NhEQRvzFWp3+v/ReNWy5zEzgyWz/ANl8BAiToWiI73T9qYZY0vBMLWoqViVpV5bI/wD5pVus9FRx3r3LHv4TC4haoLi3EhoRI1aTcDtqpVgXvM1F4q85RMqWSCRtbanb4K+IUOv67k3kz7cfvUMUmU+1XYp0KWTAT2G0/wCbVWgf5piwqcRVUUwfbg22odTc1ZMm4kBZBPWqkiin24AqlCTIrJgo9UqBHWoEWFTf3iuUNqICLJAIJuARb53pwh0lKlrB03KQTG5P7D9KTC1+9H/xOpqCbhQJBi4iB9P3oSQYvp9qyJfl4ZlKJP8ALT3/AKZ/vWJ8V5K4tSlJEpJJ0CJBO5B2ExMU6xniTD4NllGrzVBCJSk9v6jwOlZ8eJcTiXBoASgmAgCx59z8q5EndnU68MU7hFp/pUCDHzoZYr7TmeSILZWW0lekA9Abbfr9a+Z5pgih1XpSQZAB5txHNXhksjPHQgKYMGxr2rH1TAjbnn2J5967DqEjUJ+dUvhOump8KYUqA81Lflo9Q1pkqmdiNwOlaN5kEWZbAiw0j+3tXnhjCBwhKtkgADoOdq2r+VtxttXBKTkztjFRVHzDGYNIMhtKSRcaRzUMLi/LJ9MyBsI25itHnDISVDbpWecaG0fOPpSKV8Zp400NsHjELEbpO8WIMED5Xpiq6FBkcQVE+qDYx8qx41JMg6Y6Df3rQZDjkvEJnSscT9u1NRxzxuIQ3loSy4ko9ThSmCL2MxS/BMLS08ERAVGnbSQYMdzWlzBpa0/ylaVA2MdOneaxuKGIabUgJJBJK3I3JMm/Bpo2/BF/T0YLSErS4Jk6gjcEdamxglYhQDaU+ZrEqQmADvPZJH2NBuYVa2/NkhMgWvIPUUb4RxTjSMSQRMJQjUYEknnmBVWnQVVlmfMLLrCUBJQ2ohKifjXuoxvHp3q95hvEMELT/NRJJ6EG8HoaWZdl3mKdU8SNIkrnYze081HFqAUn1KCFelMWEbQY5O5mtqCTEkTNegxUse2ULWk7hRB+RvQRUarVos+BL6ZFqGPar1AxPBqkb3ooDOxPFRZRzXh3qcwKPwKUxNdzU4rxCaNmooAvUgIr1aYNcsU1i0a3/p0htbjqXUpXKPTqE8wfvW2GStYYodbQhCyQE77qt/V+Xr5RkmaqwzocTBI4Oxps74kW64vEOEKXshJmE9CL7iuXJjk5WvDohkSib/Os3UlBQptSTBJVE++1fOc3c1KkE9ZM+1hTlSMwcQlS5bQdlrVpN/nMfKkOYZW61JWpJ9lTQxxSfo05NrwUrEmx+tG5Dhg4+hKtiq/FuY780AUDretR/wBP8qLuIConR6jfjb96vklUWRgrkPMjxXluETv/AHrcozMHm0c83tFYHNGyy+oEc2+fNH4PHm17xXmNtOzvSTDfEBne4Nx/mszilaARtP5xR+LxhUkzsPwVncS9E96aCcmadJBuBXrlJJniIoLGamVhSTCkm1W+H5Lkm3T36UVneEmSOasnUqZJx2iOmsYp9CFpWpNtk/r86Pw2XNtJcd1rIvpSokgTb61jMix5ZOlV0E37Haa1DWYy2qIAVaTBnpRarw8+acX0V41WgBlIMnUT2i9uI2qCXv5aW25JJK1KUkXO23QARU8ww6GUB71eYTb2IvPak+UvFKyperSREkzGxP1qiVoVSocNMIQgJdJhxWpZHQfDPRNDuONBRS3pKSZ0G4UBz1HYioYrHI9cD0W/I6UenKluIQsJS2YlM9ONtprX9jL7Emd4JfnXutY1EDiZJH0pTo+1bLNcFC1LBJUeOxtb9P1pRmDSStKgAAUiQOokfsKnjzWqPRnh7YCrDktjSCYuew5oAwb1vPADSVOuhQn+Xz3UAaW5t4WV/FFtqAFBREzAi5FqeGVJ0yc8bfUCM+ElHDpf81CQoEhJBmxjfa9Z9DC1EhKVKj/SCftX03xLhPKwTbaLlCEgcyTvY95phluBQ1hW0BBQqAVFViVEAqJI4m19qT87Ssb8KZ8rxeVPNXdbUiwNx1FqGNafxe8lKtIKy4J1ajYdAL3+1Z4Za7p8zy1aOsfhq+OTkrZDJFRdIGWiorFNMqyxzEK0toKjyeB3J4FfS8s8M4XCtytKXHIupVxP+0bRRlkUQKFnxpYqNfT89cYVP8pBTGwABHz4rF4zK0KP8ox/tWfsaEcyfGaWJrqDMoweIxqHnFOrV5CNQ1EmT0HQwDSbFYoqEXjgTX0D/pa9oRiGiIWVJInmxEfevMz8EIK1LGoCZ0pHJNwO1J+SKlRRQk4nzRCDMxtvW68AOpbcJ2JFu99h96VZxlqm7lpSE2ElPHE8T3qrLMTpKTNwKGWW8eDY4qEumr8VK80zEFII+lZ5L5H5tvRz+PkBV7bjrejMXkKnUJew4KkqE2rmj/Sz74JHnSRv7XpdiXNppicAoK9QIvexqK8qKlREC1UTigatoqYUW0tuW+Idu1aDHAFKgdqS54B5YTyi3b6dbUew9qZSqdxf8+VB9SkZcbQnQAFKHufercDilJITbeUze9eL+P8AS1CYxOhUiqLrojOKcTXJQp9cugkQdMD0iPw1cvK2ykBNwZEA/l6CYzlakpU2YGxECxFiOkH+/apsyW9MxJNxuPwzW6jgYvxSUhQZtqmIIvV+Iw7rKz5Th0gepJumOw4rxzGNKALg1qRsoGHAR359lWpmyQ6l5bJLilt+ppUBYUBEi8EHe3WmS+R/Vw7OTv22j870hfP8oA7hX6H+xpvjNIkG9/z2pKsySLX/AE6Vx4fD2JjHwrjQy+gn4VSk+x2/UCtzmWWYgOBxlrUYI3TuRvc7V8yaRI3rQ4DNsYtKQFHSL67qUTsOeIro1i3bITlKK4aHMcO88ltKWlGAlThOlIEbpCiQDtxQuIYxTi1IdAYbVcrJCoSY9ICSZUQRaq8TlT6lNutOuT6SrzdCEyn4SACQedxUcPlWLlYViG9C1SoBxOq5k6SpIA+1PGESTySGCcDgG3gjynXX0aT5pMpuLFUekQOI4oHxQrF6yW1NKaXMFIA+UzuIH1pA/hih1Tag6tvVI0OjeLEqCYJiQfehsZhzMNJcbRvpLk35MgCJqiaJM1vhpQwuFTqEKUolXcz970PnualQtboOvWl/mn+EbSQSUqIJPPX/ABSfGYzYTYGK55XKReNJEXnNSp27UM6zP7VQ9iYJBp54TwhffQD8KPUr2G3609UazY+FsjLDIWv1OqiB/pG4HvTLEuOwVxCRsCI/WgM5zcYVQgSpVz7duKzuY+Klugp4PXj2pH/Bb+xvjswSUwrndJ2rH5hlTapUx6VDdJ2P9qpxGKKu5qlt8pP596Kv0Ni59xSJCgQehrf+AsQf4dIkxf7zWYfdQ6NDgvwrmtJ4TSlCUokGAb/qPvS5JXEpjXWa/H4RDqRrieDHzrK5uylCbGSO3e/fp9K1OJehu0fn4BWFzrEwCOpiPrtUJddF48Rns1fBT3m5oPLMbCFIPBkfPejMdg9LfMkiRxcUmcEKt0rsgk40cs21KxkhUrT7ivM0EnbmoYBo6tXAqeKvPbet5IHwG+EnpcU3tqBKfcXrQuYRREIB1E8fpb3rE5Q7pxKDMXr6ay/5cxEm2rp1j5Woz5I4ciSZjsZgGsMSHoexC920fC3f+og3McCqPJcSgCyZM2tpSLwOlx9qe47IkrVrSrSq5mNyakMHKDYSB7VnNDKDqwfHICiQDc7cTScMEqCTIJOn2M1pMblxlWkH0mO5M7R12NEY3LDoS4pK1KiQmPidULW4AEGNzNc2NNI9TJJGRkgx8q3PgNKVtOJ/qSrbsRM/WaybuUaXS2tYBCFKXpvpIBJSepmBbk1XluYvsK0s+lTkJOobXsb7GTvVlGyGSScT6di8OECSQmb3MRWVx+etEwFixmRcUPiMkxL5P8U6slPCSCkgbkbddoq9vIEICEKCkyoAFSZJBN1QPYWp2onL1ileehR0tIUtRIAtQ+OxbqT62imDF7fSLEVo1Za0ys6OoIUBACp7/wBqrzDGKUoKAB9AAUB8JvOmes3MUqa+EPqZxjOADB+ExNrDvQKnJUpM8m/FO/KE6gkajuT3qlXh0OCUelR+EdffpWk4LrKwUvEMxhGXmUhSQbWI3Hsah4PwisNiVpUZCkSg9YN/nSJjGOMqLaxBSSCO9HYXOYWhR/pN/bY0iclwpSZZ4ixRW4VKF9vkKpy7Ahd7wZqzM0anCofCbg9Qdv7Udk4hQB+X1pG+GUegOKShkSUkjoKBxOLbKT8tuKe52sAFKgI32+9ZHH5ekeptR/8AiaOKn6Gaa8OLsmae+H8faeUm47Hb9ayfmEWIg0XlWI0OCfhNj7H/ADVp47iThOmfUBjNSSn83+9IseyFXO6etCN48oBBmQRVWPzGx5kX71y6nSpCzN3pmO1qUPD13orGrnahnEkub1141SObI7YwQoBNrf3oR1U7fOrkwBehX3BNtjWS6C+A/mlK0q5SQfoa+r4BnWhDg08zqIgi3HavkihX1fw8nzWmSpaUDQAeNrWtvRy8ohKNstxuCUF+lJKdxB26Cg331Ja80t+kr8uDYzp1Xp9g0MpB/wD2Cr1JtB2SQoGSOxFqh4jwbGJZ8tpwNaHVOqSZ9Z0xYnsbCp6xfyOp6qkFrwSjpWsFMbACbjf8NTZfXBCBN/hO5PXeZ+lDoxygjST6RsCkSTcEk9a8ZzBQJT8eq3pBk/S8+1ZOwuLXpW5lqESVJQFwkK7f1GImTMSe1BJYSp3WW5PCj6hPUnrTj/8AELI1Ksn/AHEz/wCov2o3AeH2FlSVLUtSSbAlCZ+smn/HIRyiIzilAK0JSBBBPcje/O9QTjXlQNRPpiR0961OFwmDQVo0olIKlglSvhEmZMTSRrxchTnltNFpsJMaANalWCU7Qmfc0NK9Yyd+IUuFzSQVq0gfDbftQzq4ACbCOb3oTF5275hLgAUN0EASNwTA3t8VH4cB1AdSn0RN9+4+VLKairKxi26F7GCUtW9pEmmpW2yYIk79NuaEezMAQJAgTEX7x+9ZjNMS2ZCXFnn4TbsL7VydyyOqlBHvinEoecDiRBIg94696RF3b9aY4XBrdMJBjqbAf3qvO8qUyQd0q579K7YRpUc03bsM8PYsLBZV30E9enzolK1I+RjfmsshwpUFJtBkfWtTivW2l5NwvjoRvP0/WkyRphhK0GPPKdYkmCLKpPiWwEW3jqKuw+ICFQboVv2mh8ybA2Mjg9qRKmO3wRvSoX4odpXHNXLBm1aTw/kA1B58QBsk2k9T/aumWSMI9IRg5Pg5zPKXAy06ATqQkrEbGI44iKS4DBqdUUgdJtt+Ctzi85SlAAUAIiN/pQWAxaRLhEapgG09a41O/Dp1+zE5w2lLgCdgYmk+pXmKgSZrV55hQWQ+LanDpT2msgX9Lip6muzF/k5cn+hiy0tQvauVhBEkzUEYvv7V5/ETPWg9hlqDYkRtX0jwViUusstaRaUrUbx0tIivmbzk1t/CKCGAes7fv0NDLyKslLr4bV7Bob1NLdbBHqSU7pJtBF7Ed69waW21ElCnzETACfccnigMC8wR/MbUCf6gSfnFBYgaFqCF+iTE2t1+tR2S6IxjokgCASQL9zFal/CM4Zq7qElQuqfUrrEXA7Cki2kX+3586RZj4YaWrWhSmz0TEe8EVSFRKyuRs8Hn2FSJLqQALkhVxPtURjFIXIUhGkKcUo7aee+5Ar5tjMmcShxRdSoJGxVoPsBsqs55+shN7wkBRJiTx0vVt7F/Gl4bjGvOv4UqYMC5WtVi6PiKQn/SCCZ5ozLMclDWGQEgqOjUr/csCT32pR4yx62mwygwkgAgD+mOKFzDNEBbRbUSEKQVW4TH1rkntNcOqKjEE8auFOKmd0gQOIqrLvEHlMuNbnVIN9iaG8RPHEOFwW4inmReEQEhbwJJvp2A7GOatpFwSkSc2pWhAytx06UA3PanWCyKCC7eL6R+9anD4AAHQAkAWEUQcusDIpeLw21iwMGREDtAAHyqjE5aFpKViZ/Tv708/gxJ9XpHHNccPF7AHa/50rbUZs+VZzlKmFxcpPPFTyXH6AWl/As/+quvtG9fUnstQsert7Vi/FHhAoBcYBUkfENyPbtW/JGX6sVOnaEOPtYj/NB/xdtJuKky+XAGymVCybXI6Vqco8OttILj91wCE9J/ei6gulFcvAXJsoCAlxxPqIkCNh1jrR+JxQIgSY+9tqjjMcL3JBt0mgsyf0eWAZCgSfrA+1clOcrZ0WoqkEuPJEqICnIGkH4R8uaWOY5TixrNkpO1hbignMWSZN/ntQb70TG1dEMZGUw7M8ySoASdINhUsjyhDjSlrEkqKfawP70iUkmBcmtZhU+Q2lBkHnsSJqmV6RqPouNbyt+CHNcmLKrXTvbihfIEApVPUc1qn8SlQgz/AM/tSTHYQBWpB/P71seVtVI2TEk7QqWivofh7DFplIJ3Gq/E3t2rB4i4kV9Iy50Flo8aE3+VbO7SINUerWB78VS5exM7X471LFtc8fgoYOgneuUU2zzTaiIJSdV5IiPfmiEYVIG4MnebQOk0uyg/xCyPNQNIkTEwegArQDLURAenuNP24rpjFsdzSFmIwKD8aUqHeDS9fh/C6tXkokR7fSjsa+00dJcKlHgC494FqVLzRJUQJHcjemNsiWJ8PMOmVAkjnWrboDO1Vu+FMLI9JEDYLN/e+9T/AIxM3M24o1taVCfUOlhNLY1gWGyNhpXmIbuNgSSB3E80xQoe1qDViyn4ZPFz+1crMCogFpJHJkybRWsm5hLDg7HfpUXMdB0lJmOLxVYKTsnT+f8AFXIa6X9qSTFU2zwv/wDy9hAHaoNlKlXBHe1ekHjnrUUJSn1KIAHNJvwNNsNWpI4P0pZmmcIbBAEq/wBI+56UtzTM3FEhMto/+xHfpvSU4mJAteST+gk8mpJWXUH8hDSko1vaUBajJIEAfkzQeNzYne9v+KWYzMdQ0naSf0A+1LXMQVT06n9P2q8cbfWO51xBmNxIMXm1+s7UE+8VmTNoAk2AHFVF0CSBJ60ONSzBMDmrrHQjmXOPjrJ4FVunaaoxDOggiY71ehU09fQlu+jTw3hBr8xY9Kdu6tx9N6bZo1qlQmTc0lwL0CO/+KYpxsEdifnXLktys6YNa0KfMINztU1OSZ3tRuZ4ZKklSd96SFZFjVYrZE5OiWMUJtWl8M5qgMhK1CQSAOe1ZIqveqWyZtVnjUo0c0pdN4/mrcE67TEc/wDFJV5sdUp4jbmkKkqETN/1qeHXBtSrAkLsffcsxKGkqSW0jUoklAANe4zPMOkEpVJH9IBnv2qh9HSlpwxHE1BZWissdnY3ONZ/7QUmx9Vj3G/696MxGOwhTYBu3wqB++x968Vl7emfNv0A/TrvQmAwLJJL0iNgQbn5fanWRP0lpJFBVpMgQDtPPcV6tZsVJ32Mj7VX4jxAlKWfWOhHw+xN/lQPnGPhvtU3HoXaGSF9RAqYRO1Kis9f1rTeD8uDxU4v4UmAk7FUAn5XoxxuToR2DIw6jsFH2FWFK7gQAkSorkfTvW2fxKEARA37bUmzrHtLbLcyV+kX63/aqvBGvQwffDGZliFqEkqCeCLT896UN42FCZMbSZ+cmtF4ja1rS2ABtAHf/ispjwnzCkiE7qv/AEjf5muVRuR30kuDfNsSgLCFkCBPvqE3nesr4hx6FrHlHZIFu1rmgs2eLiis2BMISeE8fpFa/wAJ+F2w2l15OpS7hJFgOJ6kxNWqMFbJSk2Y/LsscdV6QSCbqOwpr4i8PoYwwMy4VW79flzW3zHHssDSopTGyABP0FYbOcW5iVFwpIQkEJT0HPzpY5G3YurZk2VQYPNHNJsbXoXEN70bg2VKSIBVPIvccGumfVYIcdFGIuINCtKAtTfG5etN1JInYUsxTBTB6itCS8NNP0vQvpXB+IqnDtqiYJHUXj3HHvRzeCUu0AkcD4o6hPI9q0ooEZhOBx1+DwQeaIzdgaQ4BY7yLg/uDwaHwuRqUoEqhkSVucADf58AdaY5ZhnvOgNKS0RGlQkaTf1W+KPVek1SfBpTbMq82SoBInoBRLzASUoTEgxP+pXPyBt9a3uV+H0kLdSgtrTIjdKjPxJ+R+VCIyRA1K0kCbdQJk1nmSEcL6Zv+EKyoq9PpiOhNtuk0Xl3h0gSoQoEci4mfrWkRhEqUXOTAvyP70SlhI+G1I8zYNUjWFAkA2Jqa2TtVjS1n4EJsYueOtEOqWbAR1qdWi1sAVh4NVPspAMb1fisQpJAWmLbx+9AuPeqYtzNK0voKtgD7BWdhaq/4M7xNNmyT07RVhw3esuAcUxA5gyRO1GYfGu4dnSi9yZ9xFNAwOQPephGwp45GmL+JHzTMPEGJCvWVC+3FaDwa8vEL814nS3JQO+xPe1NfEmThxlXloGsQbWnqOk1i8xzd5tHkeX5Q9rx24+dUb28NFU+mtznMGkPpUVJkhKkg9jv/isPjH9SFKJ+JUBPYGTS9rFKSCIBJ3UbmDaKKynJX37oQdG2s7fLrW016x974RwOBU8uQPSCODHUJmtji8xfMIkN2gBO/QVZlTTzZDSMOoJavf8ArVMTPTn5VofIbLqdSSpRKtJAskRz8/2qM/2H/VGCXln9a1TM35qCF6IgggTE2E9aIzdp1s6SPi36JnYe+31obCJCACoAqv6b2tv3par0b3wCTkC8QvWChsLO5P1MCn6PDRYbOkeZzrQYWDzbZSdqWDHKBMACTF+n4aMybMV+YlAJknTG+9GU5hUIi93EKvqcSqLetMqHtalOZt6ikGI4gRatelKXnF6miUjV6072/p6TS5OQecFOYclaUfEg2WjfcGx9waMHTsWa5RjsPqQ4CmQZsRv+dq2eTKbfLfnNpB/odT6YO+kxEGlGJy8qTKUkKCtIHJIEkjvWx8LhIQvzEBRIBkoKSocFXE235q88i1s5tKYZg8BC3E2AKwpQsUmJ44JsT7VZgMn8pa1B1aislS77mP0irFOerVsfvH3qxeJ+p5/xXJux3R4vEi402mxoTEEkknbaPapl4mq3rihFv5A2ilxB6ge/7VQsqja571cG7/lvw1644NiPnTpis1GFx+o7X6ir3sbp/wC4YH+oA/rQGHY03nr+vap4oBRAJlMXEV1OicW/kgrHNmRIX01EzReALcSpTIBOzkkj2AMUuxeJBAbIaSNtXliQOp6xUU4lhtJbUC6kcpSEne++9Iqsr2izFl8SUBnyuHA3EjsNW3eoYVl50ekGCbK2B7ieKCy/Hq81SlOJbbSVaEKBWDJnaYTamuFxrj61lT7SUCAkghtZte6p9I+/Ip9Yv01tFJWUqKSdRBIMEQI3qnEYlci1vek2ZOrSU4hhDoa8yHVgaiTOkwFEz9ia0iQ46ysNMkKIgBaYUJtKiRAHtep/i6PvwpXjCPb5VB9tDwhxKFJIMTf/AIobFYJxhlBdUVOqOgwmItYDeZ/WrBljmgK9IngmI7HgUjjIa4itrIcDI/lKVB31mD8q0TeYthI0gAJ2TED5Vn8PiATJFu2357Udh32QZKTcfCZIB7dRStt+sNIc4XMRCioGAJH0rPo8Sl/UEgoUASsxKQn35mrmM5JVCUEDgRJtz+CgsQsvakgBCgCDKgkkHgiBIoKRlGmLsXiiW1EqV5ajOspAk9EjePfrSXEJWmFwoIOyiN/yKcY8rDiydDnpAQbpCB109e9DHL3I0oSt5Z/qIOhE9AadJDNkMsaLgK0EFxNwLeocgA3mnfh3LSol0pSCQQhaZHquDqRwRQuS5HiAoKcbQgpIvMT39PStWlICdNxqiSOvWg1QrmI8rwqsJIV6gbrVFoMhKQOVHcmmiXEBYU00kb6jsR2IG9U/wcx/MkaiIVYmb2veDtRrjjLY1dwCYsDp3PeP2rUxWwHF4QLghKZBKvh5MSbdv2qShMflulDYvOkhKVEpBUQNHOk7bbdaizjQpemBMTvP4anJSFLCL16kVdonipIb7e1BWxWgaO1e6aJWiLiqZtRSNQMpW9+KpWuwtvVy2QRPyoQtmaqkBmsXjUi0Xqp/FiPTf5UMtkbV62gDv7UbkFJESz5phS0NBIklXI7czVObYMAJGGQtfKnCbGOAk3PvTNwyCABzY/vUCtSUgb9Yt+Csn9oJLL1YbSCGlFxIOpKxcqjmdhJ6Unw2TuDUXVogkkBANpJMX4FqaNrO/PepOSRE/ajtaMrQJh8rLZlKuRY3E8H7Vap95SwC8U8SDai2ibSR7VOBef0rWG/sixh1plQcS4ZkKI1EGIMSbWtQ2YOJdSppwJWpVkmSlKe6hO4q5eIja1BuK6iazmzJIAwXhUYRQ1rLgImxISP/AB/zTzDxA02HtFDEqCYuoHibD96tS6TIIgxzWu+m6UYzCJSoL+He6bGeb0nxOHClApJVO5IuRTNTRKjqKlTsOBaKk1hAB0J3jk9/pQSDYlewRUoSOIEC/W8b05y4LSIUsGZ4g72j5WiiA4BEmJP5NepQOs9KahbPcQrUJE7UjwgWoKSNSZV6SSTYb36GKdKPaajF7emBsNvahQQLFYSwSSYAuALzMgg8VerLQoAalbzxGwEd9qtXqAvFuagXyOBag2jULVZRKpUlISNgOOAdr2miGMrCVBRMqvfb5VaX1E1Yyq8E+00KBZJSIqE8VN1Un7VWhMHtW1AScoRxF6IdeKYIE95od94kVtQ2VK9I233oZSyTa1FKdkbHahQ6aPgtj5/c1IV1dRMXDY/OvVbCurqzGQOd6kmurqVA+Qh2oc11dRCite9WM7D3rq6lGCOag9vXV1OAgvc/nFVq5+VdXVgFbm3yqtvf611dRAWJ2/OtFcj3rq6iwkHfg+ZoA8/KurqjL0JNfwmqxuPziurqdCkunvUuPp9q8rqICwfCfehVfCflXV1MZkT8J+f2pcN/zvXtdSyAvT//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12738"/>
            <a:ext cx="3030724" cy="3044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descr="https://encrypted-tbn3.gstatic.com/images?q=tbn:ANd9GcSojYnT7WOD9vEBbmjq8uFrWTh28SNhmF0kmN3McgApfjH5fh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60338"/>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ttp://cd1.dibujos.net/dibujos/pintados/201041/b2019f9081b3e7cf88dbc1fa6c1e1a4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875" y="2204864"/>
            <a:ext cx="4810125" cy="4476751"/>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http://2.bp.blogspot.com/_ZDokznarp7k/TUYX9mVSdmI/AAAAAAAAAFQ/vo8FbFkB9is/s1600/nomad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515" y="3933056"/>
            <a:ext cx="2828925"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22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036619" y="611431"/>
            <a:ext cx="6172200" cy="1371600"/>
          </a:xfrm>
        </p:spPr>
        <p:txBody>
          <a:bodyPr>
            <a:normAutofit fontScale="25000" lnSpcReduction="20000"/>
          </a:bodyPr>
          <a:lstStyle/>
          <a:p>
            <a:pPr algn="just"/>
            <a:r>
              <a:rPr lang="es-CO" sz="14400" dirty="0">
                <a:solidFill>
                  <a:srgbClr val="7030A0"/>
                </a:solidFill>
                <a:latin typeface="Albert" pitchFamily="2" charset="0"/>
              </a:rPr>
              <a:t/>
            </a:r>
            <a:br>
              <a:rPr lang="es-CO" sz="14400" dirty="0">
                <a:solidFill>
                  <a:srgbClr val="7030A0"/>
                </a:solidFill>
                <a:latin typeface="Albert" pitchFamily="2" charset="0"/>
              </a:rPr>
            </a:br>
            <a:r>
              <a:rPr lang="es-CO" sz="14400" dirty="0">
                <a:solidFill>
                  <a:srgbClr val="7030A0"/>
                </a:solidFill>
                <a:latin typeface="Albert" pitchFamily="2" charset="0"/>
              </a:rPr>
              <a:t>Edad de la piedra nueva</a:t>
            </a:r>
            <a:r>
              <a:rPr lang="es-CO" sz="14400" b="0" dirty="0">
                <a:solidFill>
                  <a:srgbClr val="7030A0"/>
                </a:solidFill>
                <a:latin typeface="Albert" pitchFamily="2" charset="0"/>
              </a:rPr>
              <a:t> </a:t>
            </a:r>
            <a:endParaRPr lang="es-CO" sz="14400" b="0" dirty="0" smtClean="0">
              <a:solidFill>
                <a:srgbClr val="7030A0"/>
              </a:solidFill>
              <a:latin typeface="Albert" pitchFamily="2" charset="0"/>
            </a:endParaRPr>
          </a:p>
          <a:p>
            <a:pPr algn="just"/>
            <a:endParaRPr lang="es-CO" sz="11200" b="0" dirty="0"/>
          </a:p>
          <a:p>
            <a:pPr algn="just"/>
            <a:r>
              <a:rPr lang="es-CO" sz="11200" b="0" dirty="0" smtClean="0"/>
              <a:t>(</a:t>
            </a:r>
            <a:r>
              <a:rPr lang="es-CO" sz="11200" b="0" dirty="0"/>
              <a:t>10.000 </a:t>
            </a:r>
            <a:r>
              <a:rPr lang="es-CO" sz="11200" b="0" dirty="0" err="1"/>
              <a:t>aC</a:t>
            </a:r>
            <a:r>
              <a:rPr lang="es-CO" sz="11200" b="0" dirty="0"/>
              <a:t> a 4.000 </a:t>
            </a:r>
            <a:r>
              <a:rPr lang="es-CO" sz="11200" b="0" dirty="0" err="1"/>
              <a:t>aC</a:t>
            </a:r>
            <a:r>
              <a:rPr lang="es-CO" sz="11200" b="0" dirty="0"/>
              <a:t>): El hombre desarrollo técnicas por hacer utensilios, cultivar la tierra, domesticar y criar ganado. El hombre se hizo sedentario. Hacia finales de esta edad se aplicaron técnicas para la construcción de viviendas, templos, palacios y ciudades. También se desarrollo la alfarería.</a:t>
            </a:r>
            <a:endParaRPr lang="es-CO" dirty="0"/>
          </a:p>
        </p:txBody>
      </p:sp>
    </p:spTree>
    <p:extLst>
      <p:ext uri="{BB962C8B-B14F-4D97-AF65-F5344CB8AC3E}">
        <p14:creationId xmlns:p14="http://schemas.microsoft.com/office/powerpoint/2010/main" val="1048819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liedner.es/media/modules/editor/juandevaldes/docs/pages/ensenanzas/primaria/tercer_ciclo/trabajos_informatica_1213/noemiclaudia_archivos/image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125" y="908720"/>
            <a:ext cx="6626595"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133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267744" y="476672"/>
            <a:ext cx="6264696" cy="5904656"/>
          </a:xfrm>
        </p:spPr>
        <p:txBody>
          <a:bodyPr>
            <a:noAutofit/>
          </a:bodyPr>
          <a:lstStyle/>
          <a:p>
            <a:pPr algn="just"/>
            <a:r>
              <a:rPr lang="es-CO" sz="3600" dirty="0">
                <a:solidFill>
                  <a:srgbClr val="7030A0"/>
                </a:solidFill>
                <a:latin typeface="Albert" pitchFamily="2" charset="0"/>
              </a:rPr>
              <a:t>Edad de los metales </a:t>
            </a:r>
            <a:endParaRPr lang="es-CO" sz="3600" dirty="0" smtClean="0">
              <a:solidFill>
                <a:srgbClr val="7030A0"/>
              </a:solidFill>
              <a:latin typeface="Albert" pitchFamily="2" charset="0"/>
            </a:endParaRPr>
          </a:p>
          <a:p>
            <a:pPr algn="just"/>
            <a:endParaRPr lang="es-CO" sz="2800" b="0" dirty="0"/>
          </a:p>
          <a:p>
            <a:pPr algn="just"/>
            <a:r>
              <a:rPr lang="es-CO" sz="2800" b="0" dirty="0" smtClean="0"/>
              <a:t>En </a:t>
            </a:r>
            <a:r>
              <a:rPr lang="es-CO" sz="2800" b="0" dirty="0"/>
              <a:t>las ciudades surgieron los primeros artesanos, que crearon nuevos objetos, cuando se descubrió de qué forma trabajar los metales. Primero se trabajo el cobre y mucho mas tarde el hierro, con lo cual las herramientas y armas de guerra se fueron perfeccionando. Se creó la escritura para llevar el registro de las cosas. También se invento la </a:t>
            </a:r>
            <a:r>
              <a:rPr lang="es-CO" sz="2800" b="0" dirty="0">
                <a:hlinkClick r:id="rId2"/>
              </a:rPr>
              <a:t>rueda</a:t>
            </a:r>
            <a:r>
              <a:rPr lang="es-CO" sz="2800" b="0" dirty="0"/>
              <a:t>.</a:t>
            </a:r>
          </a:p>
          <a:p>
            <a:pPr algn="just"/>
            <a:r>
              <a:rPr lang="es-CO" sz="2800" dirty="0"/>
              <a:t/>
            </a:r>
            <a:br>
              <a:rPr lang="es-CO" sz="2800" dirty="0"/>
            </a:br>
            <a:endParaRPr lang="es-CO" sz="2800" dirty="0"/>
          </a:p>
        </p:txBody>
      </p:sp>
    </p:spTree>
    <p:extLst>
      <p:ext uri="{BB962C8B-B14F-4D97-AF65-F5344CB8AC3E}">
        <p14:creationId xmlns:p14="http://schemas.microsoft.com/office/powerpoint/2010/main" val="3746578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0.gstatic.com/images?q=tbn:ANd9GcSxmgtZzfJ5n_4ujueWFlDmQiMF6GqFJtl_Bs-OU1TRlonAva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1096"/>
            <a:ext cx="4555891" cy="33843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2.gstatic.com/images?q=tbn:ANd9GcRHkQeBxKXBi_KyJA9ImTi2GwZsg-bhZr3rTSSK-bj7LxHJEUa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293096"/>
            <a:ext cx="3024336" cy="226825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QREhUUEBQWFBUWFxgYGBcWGBUYGBcYGhkYGBgYGRgbHikgGhslHBgXIzEhJSsrLi4wFyA/ODMsNygtLisBCgoKDg0OGhAQGywkICQsLCwsLCwsLCwsLCwsLCwsLCwsLCwsLCwsLCwsLCwsLCwsLCwsLCwsLCwsLCwsLCwsLP/AABEIAN0A5AMBIgACEQEDEQH/xAAcAAACAgMBAQAAAAAAAAAAAAAABwUGAgMEAQj/xABFEAABAwMCBAMFBQUGBQQDAQABAgMRAAQhEjEFBkFREyJhBzJxgZEUI0JSoTNicoKxQ5KiwdHwFSSy4fFjc4OTo7PTF//EABgBAAMBAQAAAAAAAAAAAAAAAAACAwEE/8QAIhEAAwEAAQUBAAMBAAAAAAAAAAECESEDEjFBUSITMnFh/9oADAMBAAIRAxEAPwB30UUUAFFFFABRRRQAUUUUAFFFFABRRWDrqUCVkJA3JMAfM0AZ0VCXPNtm371wg/wSv/oBqLf9o9mnYuLHcIA/6yms7l9G7X8LfRVEPtWshul0ep8D/wDrXVa+0e0cJgO4ycNEgZzpS4VdO3as7kZ2suNFVxrnixManw3O3iJWjbedQwPjUzYcTZfGph1t0d21pUP0NbqYY0dVFFFaYFFFFABRRRQAUUUUAFFFFABRRRQAUUUUAFFFFABRRRQAUUVFcf4+zZo1PqAxITI1H1ycD1MCsbS5ZqTfglJquce50trQKKl6ynfSRCT2UsnSPgJPpS44xzhecS1JtEaGJILiiUtCBJmPM5jeQE/ukVq4PyQhSwb1ablc+WVShITnDUpASYG4OAe4qbt+iihLybr32oXd2so4e2pXq2k6R/E8tJ6ZwlI9a0f8BvHUFd9cOCVpAaZh1agSMlx5cIjIyE5q6W7TLSJaCJQCR4aUfu4CEpGmdI+gzvXPa8StVrVo1BSlCSpKka8CIIbKjmewEY6Uj58jb8K4OULbQNWpaxuXX1kLP4QEtrKPMoAe9EDahfItqoy2zbgYkedzzCSuPMkgACYkbfKrFe34SkaHcqKQVExCAPcOpeBkwYO/WoG54wDlb4SkEEytEDrg4A7n4Ujfw02jlWwZ0BVshcoKp6rGSVFIUUgdswewisHeHWqAosW7DY8wMtJ1Z92D+EhRGcjGN8Rx42wo+e5ZnGS42qInqoz+h3+NdjfEmFgAKkzhQVH4pkFPlI36Tg5rHoIxTZW4kttNtLICSWtLavTRpA8xBgmOnzrmuODokueI6laSIklRTjcLUgKBIPRQxPUSet3RpjUTH8+Bsd8Hp3z8q1OOICjA8vmECUxPmGY6AjGRjrms1mnRaczcQs4BdTcoG+s6j0JwohY94Z1qHoat/L3tGYfOi6SbR0bpcJ0HtCyBH8wHpNUZsScIMyNOUGB1Jg469P8AOuLiFm2U+VtJOQnVOrqRo0qlMESYOyT2FUnqNC1KY+kqBEgyDkHvXtIPgvGrvh0G2WXGR7zKgSkCTskHyqIzqT32VTY5T5yYvxCPu3QJLSiJI6qQfxp9RkdQKvNpk6hoslFFFMIFFFFABRRRQAUUUUAFFFFABRRRQAUGgml1z7zqpCjbWavOCQ4sH3VfkB6RCipW4CSBnZapStY0S6eI7+d+e0Wf3TI8R8yBEEIV0THVZyY2ABKiMA0FngN1ePeJeK95U6Ccx5iHFnUFpEe7CfQBKfNWzl6zCXFOKSFaSdLqkjVAUVQBJEQUgpTEwcYmp/jVwAFIbSVrnUYycySo6sJTBKtJGFLTAPvVz9/dyW7e3ghQUWThLK1LadXqc0lEeJq0qVKhB1hQwnCVEZUBNd/FeNqhP2dtTTZ1EuPFKAop6pGtQXicn82B2iFspDxY8FV6+psBLSCTCSjTKyTpQiCBqJz1GTNr5e9mAJD3Fli5WAnSz/YtwI823iq7kgA9s00y6FppFPXxm8vErWw29dJaQoqU2tSGUwJKQtYSlahBHlSSe9ct/aPpbSXV+GQpC1tNJQJbKQso8QyouacasZO3d/NMpSkJSkBIEBIAAA7ADYUnOO2i0uOtEyG1aUAzhCTKP8BSfrTWlOGS90unDvZ5w1SEr8JVwFoBCnnXXdQIkGCrTsegqYteULBqPDsrZJGxDLWr+9pk1GezC/Lll4ajK7dxTJ/hHmb/APxqQP5TVuqqJM5v+HMxHhN/3E/6VUOf+A2SLVSvslvqKm06wy3qCdYUqFBM+6Fbd6vFUj2oPDQw2THnU4TMQEpKf11mst5LNnyKlzhvi3Nswz914jjaSW9KSApQ1EJ28qJVt+Gr1d8g3zJlh9q6QMBLoLboHooShSviEjtFQ3s6tftHF9ZEC2aUvt51jwkiB+6pe8GRTspZhOeRnTT4EO9d+A4G7tC7VZxD3unqSlaZSpP8JPTatY+9BWgbCUpxKk+bAyNOsDPoAcU97q1Q6nS6hK0n8K0hQ+hxSu5m9n9xbrL/AAw+Kk5Nu4QFJ9GlnBTn3FRHQ9KSul8GV/SDcHheGZSEkoUmSSFT1SN8BKYO+QYECePiPCjIcYhDiVJWnR5FFZJG4gpVMjVB6dJNZcOvSorbcKtYUdQVKVIgHy+GoyiD07EHNbw+pKpEQfMTMTLnpgEyMYnUajymU0ufIXP32gpt70hL+yV4CXewPRK/hhXSD5aYQNfP9/aa9JSkJIhOok7EI8p/NJHXYq7mav3s350L5+yXZ+/SPIo7ugCSknqsDM/iTnJCq6IveCVxnKGFRRRVSYUUUUAFFFFABRRRQAUUVHcf4wizYU85kDCUyAVqPupE9+/QAnpQCWkNz/zOLJghBl5wQgCCUzjXHecAdSewJCq4byxcPr0vENpOCpPmjEwg9ZITKj7xRvlMbeHBfEn1XbsOQuUAwUbqQVltQylIB0gaiMSCVYt6W/DhsQZSVOKBSAnoEEJgEkpEJEQEHGDPNVdzOifyiIseEOW6EpDyog4StSAUjTDh6oACSAJOAkegiry8S4+zah4NKcUAtxydLU7E9C8roScleTvNgv0u3dwbOyUkL0lTzqhrSygHE/mJUICOsKJ2NVdnhardLltdCHtSi8CdXjaj5XQojzJKR031HAINZmfpmbvCHVy7y+xYtlu3TEmVrUdTjijupa9yf0HSBUrS25J5tLOm3u1S3gNuqmUdAhwncDbV064yGTXRNJrgi1gUvPaFYEXLTgjS6nSqYjUjaT6ggfyUw6gudLDxrVce8196n4pmfqkqFZa2TZeMpXs8vCxxBxhZEPt49XGpOO5UguE/wdqaVIu9ulMONXYmGHEOHqSCdK46yWyR86eaFAgEZBEg9wdqOm9QUuT2lj7R3wu7SgnytsyfQqJJI9Yj9aZ1Jnnu9Hj3S5Enyienhjb5lIGfzVnU8YbBKewy31C9uDut5Lck58iNcR6eKM00qpnsgsCzwpid3dbuOy1qKP8ABoq5068CMK8Ne1Uea+YYlphWRhasdfwp9e8fDesqlK01LSv88ptbh3xNKg6gaEuNkJKjIyvPnSmDAIMSe+KbY3qVLUkLBKDJyTggkKEiYOQPiRtvndqe4hcCzshqWZ1uT5UJnzKUQfdG0dTMTM0wrv2ctIs0t2x/5hslwPLOXnDGsOn8qtIHXTCSJjMu11yynclwUVDyhhwk6VAjEmITnvvACdu8RXNecNhPitrKXWFeVTZGspSRkSIkKMg9wZABNetnzHWgpUnyqSqAUKGoFJz0UCT6REyK7y4FJ69BOTGmUzj1Gr/xUvBRDJ5E5oTxC31GA8iA6kbSfdWn9xQEjtBHSrLSH4dxP/ht8m4AKWVD75IyFIPvQkblPlWP4V94p7NrCgCkgggEEZBB2IrqitRCpxmVFFFMKFFFFABRRRQAGlJ7Q3V8RvRZtqhpofeGYGY8TO2oylAnaHfWmdxriAt2HXj/AGaCoDuQPKPmYHzpM8suoJKnSVrfVqUVAp8QJ1BsJwArUVLWYP4/pLqv0V6a9k5ZBDLZWQqFrTASFSdISE+GCQT5QCAOqtsY5+N8WU2kyCpwkJCMSpZOltsEesbRGcwTW64vJCCCZlWgp3CZAkGScxpx033AGfIXDftl8bhY+6swEo3hdwpOVZ/IhR+bgPSpzOvBqecl05H5c+w2wSuC+4fEfWPxOEZAP5E+6n0Hqa3808tt3zcK8jiZLboHmQe3qk4lPoNiARNiiujPRDRD8YsnLZwt3CUpc05OkkLkmFp0jzJxsMicgHFWDkrnRVqpLF2rUzslwHV4OJAJ6tbjroj8olLC5k5fZvmvDeGxlCxhTavzJP8AUbHrSX43wx2yd8C5CfMToXEIWif2iFQYgnzIwUnuINS7XHKKaq8j9SoESMg9RQRNKjkvm02Oi3uyfAOELIwyTsnv4fbt6DCWop9MTMzkRmaqmmhGsFFxfg+l59lQ8mqExGUEJKfiRq7dPlV19mHEi9w9tKzLjBVbr65bMIPzb0H51F8+tAOtPR5VDw1/LIP0J/u1hymr7NdOJThFygKH/utJCSIPVTcH+T51OfzTQ9crRhKVAntXz9zqoLDiUGVr8NKSd1FWluDOQdQH1NOfjV8UW7qifwEdNyIH6mlNw5n7TfWwO32lC4gbNanQBjI+7IP/AHra5pGT4Y6+GWgZZbaTs2hCB8EpCf8AKumsUOA7VC8x8cDA0I/aKBInZI21E7dRA3PanbSWsVLTn5m46Gz4TaoV+IjJAjZP73X0H6KziN29cPCzsRqeWCDkaW0n3lrIGCAd+gIiSQDt4pxZxxwW1okuXLpVBEzM5USY0pTkknGMzEUzOReUUcOZIkOPuZed6rVkwJyECTA9STkmpJOnrHbUrEbOSOU2uGsaG/O4shTrpHmcV/kgbBPT4kk2KiirExd+0XgAQv7Y0ICtKHx0M+VDsDr7qFHto6JNVBSN9iPf33wZ83aOvaT8HXxBhDjTiHgC2tCkrB2KVAggz6UoWWtKltKV4im1lGpJB1AQUqHQSlSTjbUe0Vz9ZZyV6b9EbfWYcRjfcKIxpEwT0TsTGxyKvfsi4wXLZVs579sQEj/0lTo/uqC0Y2CU1AONJIiJ+hGRvP1+GoVFct8S+ycRZWpQCXFeEsAq2WUtqPmJ2cDKvgo9850q5wa1qHjRRRXSQCiiigAooooAoXtdvlC3at2jC33B/dSUj9FrbPyqtotkFIaABbkjbypSkDSAZBTEDIyY+R3+0Q/aeKtMpn7prUQPmpRmRA87WZ79QK4Li5SISnJAKTuQVZPx8xPWesnaua3tF5WJHnHr0NIWqIgE5GNGSMTuVQcf1imbyPwb7HZMtK/aadbp7ur8zn+IkD0ApI8xXepaUIUpHiOI8wiZbAXIKiAIMACQdsd7ZwznS4bgfaS5t5XkJJkxIJCUq6/m+VNDUoWlo36Ko3Due1x9+xIzCmThUGJCVY/xVK2fO1qvCits7+dBIjvqRqSB8SKqrkTtZZKjeP8ABGb1ktXCNSZkHZSFDZaT0UP9QZBIrosuItPCWXEOD9xSVf0OKLp3p9aYUTd9y6uyWW3j4rSifDdiAevmGwXGCBE7jExOcs8wm3htyVNfUtz27o9BsNu1Xq7tUOoUh1IUhQgg/wC8HrI2pccy8FcsiDlTCzCXDnQTshyMjbCtie01Kl28oon3cMvHH2UvWyiCFCA4lQyISZ1CN8T9aX3/ABgNuNq1JCmSlQkxIEgpk90kp+ZqMZ5jfQ2ptl5TbTgIVhKiZidAUCETkEjHvECcjlt7VBBJanMkqlRjYCVTj3TjHpNTrqbyPMei/c5czW6mEpYfaWXCCdLiFEIHmyATk4EVHez9gLuNePIhR+atKRHYRr/XuKpp8wgtpXH5dJI/zHw/dHXfPhfFF2jpetCEEAIUhSVFLg7KSYI/CZSQRB7GdV7WsxxiHTxDiAZSTPmiQP8AM+mD9PiQvOMX6nFDwZfuH1aG091ESSMQkJGSs4AJ9EmKRzQq6Ktc6yYU2JlWPdTHyxjp3pg8n8vG2Bee81wsQTghpHRpEY+J6n0Ap873yL/VHZyPyejh6FKWQ7cuwXnY366ED8LY7ddz6WmojiHMTDA86xq/KMn/AEHzqq8U59JkNgNg7KImI396B1AgwfQxTukhVLZduIcSat06nnEoHqcn4Dc/KqpxDn1JBFonWfzrkJHcx/qRSx41zSjXBK3nVRMypRJIwlPePQfPeu/hfK3Fr3dsWbKs/fQkwc/swNZP8WkbREUm1XgbJRIcV5hLxCn3goTISkgpTEE5jT/UVCW3Gm1vFLURpKSRkJUPMkGExMa4x9avfBfZHaohV445drwYUShqR+4kyoeilH+szvN3CWkcPcDLaG0sw8EoSlIAbOpcADco1jv5jWPp8cgr5KHblRJ1CNwDJzk7x8/r3FRnMllrawTqB0yCJhaUoUQcR+E56pTtFSjAABAxHl+E4mNgRJ6ZmuW5alKgZ86ScQYIBSofVIx6CudPGWGxyrxP7VZ27595xpClDsuIWNhsoKHyqVqjexy78SwKc/dPOJEnoqHRHUD7yB/DV5ruOUKKKKACg0UUAJG9uiviN852XomYwFLQSPk0n6+laXrmUmTkE7eszgT3iJzttNcVtdJ13MKSFLfJBxOk6Vdemen1rotn0JjzAbEwUk5nYDYZAA/XNcj+nQSPKXLjN9fKRdt622rUK06lghbjqSlaVoUCDDahg7GrLxH2RWi8su3DJ7BzxEn4hwFRxjChXP7J7cm4u3SZ+7YbncSFPEgH0T4Z/mpl10yuCNPkULvstvWV6ra6aWMwlYcbx0GNYJ2zj4VGv8v8VZ/aWYdjZbK23MnqlKzqkD92nhRQ4TDuZ89O8WKD/wAyy9bkR5nWVIMkgfjAAEatszHxFi4bzEqPun1YjBUT6bHUmBjtTcvfdg9TVb4hyrZP/tbZon8wToV/eRCh9aX+Neje8r7HN7yI1pQsevlUfpH6JO4rl5s57+0WxYQ3oU4UpUrUlQCAQpcYkEgQD0nBBAqdc9nFuU/cuvs+moOo9BpdCj9CD61QePcKNldFsrSshCClYSQQFlfQkwfKBvO0RJpKVr2NPaRXEihpOoiVTCAYPzkdI/T41Xrq6W4ZcUT6dB8BtUjzM950lWwRPzJg/wBBWHs+4aOI37bDh0tQta4MKUlH4QehJ0z6aoMxT9OUkZdckW0BOFaT9P1qXZWXAW1q85BCV7T1CVRuJ6700+f+SLRqydft2g0thGsadRC0pIKkqBOSRMK3mNxIKhadBEp6GfUEf+K2losvDNnif2R1txtIDrCklIUnUCoYUHNI2I1EZntG1XfhvOtxeoI1pSoZISCJHYASVeu8elU3jqBqUcTpB+ogiO8RTE9kPJ9s5ZN3jgLrq/FGlRltAS4pMaNiSEg+ad8RWStGbwhUtP3SiLRt25OwUkBDQ/idWdG/QAmBtmp/hvspceIXxG5IGPureAPUKdUJPbypT8etMNGIjEVJCmUpCOmyE5f5Ss7Ef8owhs9V5U4czlxRKjn1qboopjArVcshaFIOyklJ+YI/zrbQKAEjw65JAJ96E7AnKQARjZQUBjeSfWtl2qBJC8KkHQuAM5MJgAHOMnNbmHSnZSjpKwMgAQ4qMqIA+JI/zrUpJ1HUfMqAJPlSMSSSB0JEgdfSuDDqJv2NL0uXzSRCEllad583jN5/lZR+tM6lX7JV/wDO3kYC20GNp0OvAH/EfrTUrth/lHPflhRRRTChRRRQAgeEp8NdwlAMIdAGDAA8vTf9nt6VIqUQDk4gDM9wdj5sH0g/AVzXNsGeIXiVYHjExkpAUp5QJA/dWnfHmPevVuBYCT5Qd95BIBjBmfeHwHzrka5Oktvsxe/5u7G+pphUwQYSt8Zn1Uf9mmRSY5O4ui0vwp5RShTDjMBKjqdDjRSAlIyogLiOk+tX675xQn3UY6qWQI2jCZ79SKvNJStIuW2WmsVrAEkgDucClpxTn1X4XQkZy2lP9Tqj4zVK4xz23J1LUtU4JKlkbnrjePSjv+IO36OjiHHGAMOBUfk83ykY/WoO65rSMIRJ9SMfEDr86WnCOIXt2rVbWTy0HKXFhSGjMbGQjqIzsKs1pyXfvQbm4atxuUsp1r+Go4T8idq39MzhHbf8y3DogOFCRMpaGk/Ne4+AM1SrtwKUSokkpO6jJKTMlW5MSfkaZ/CfZxYoTLoculEkk3DilgnP9mIbjP5e1R/tBsrVhhLTLbba9SVNhtKUhGmRKgBkFOpMHfV6UjjOWx1XpIUvMjZcaBAMpkqAidHePQ5j41CcGfdtnmn7dRStCpSRuDBBwcEEEyOyjU9xB5SCnwwSrUAE7kk4CdP4sxnsB1qOtXGderzMEnbdonug4ifjG2K2XgUtLFzRz1fXrHhP+G22SnUGkFJXEEapWoxIBgQJAnFVrhzZU4kDb8Xomc/9vWptxTIkl0R2SJPyGf1HSq9e8WSU+Fbp0oPvLPvrOe2wjH+lM2LhL8Quda1qEQcD4ARj03PzqJ4dcraWfAdW2qT+zcKDnOSkjp37VIWFwEONqUgOJQtKtCpAXBBgx3j/ALEYP0DwDiNnxJoFKW3Cj3m3EoKmydpSRseihgx6GBIxsV9jzZdtxDq1pMYc0qPyUZ71Y+H+0hwnSsNg9lAzHoQQPqKsV5yfYuTNs2mTu3LZ+qCJ+BqFvvY9arktXF00T01pcQO8BaSr/FWtGJnc37RExloH+FwT/dI/zrut+f7Ygaw436lIIAiZlJOP9KpN17K75vLF4y92Dram1egKklUn1qKuuV+LM4NrrAOSy4FBQGT5Z1R6afhS/tDfljcY5ts1xD6RP5wpG+3vAVIW3FGHMtvNLH7q0K/oa+f1XTrQm4tXmhG7rTjYA9SoJ+pnpXRb8caWJQmDgiCkpkekkEf77Vjul6N7Uyd4esqbbMyVCSJ6qz9c7etYXjgmBPYZMbTtA1DPyn4V6D4f0j1KoA/QT8N653VphSx+UyTuCQDpED4Ex3HpXMWJf2Okqu7s5gNp+qnnc/MJ/wANNmlj7ELeW7p4z51NN5yPIgunMSTquFCesCmdXZKxHPXkKKKKYUKKKKAE97RLTweKJcEAPtTnHmA0q/RtsTvKvhUKEiDkaZnV2hUECN84+Xzq9e2PhxVbtPoSCphyD/A5A/8A2Ja+U1SbZaVjyiJ0kQYERIwcTBTHpPwHN1FjLzzKOTizymkh9tMutKK47Y0bEHzFKlQd8V02XKHGLpWotptwcldwsFWYkhI1KBjpA26VtumvEOlU6SmJg5GxB7/Df/Np8hcVNzZNKWT4iB4Ts4Jcb8pVHQLELHosU/TSfkS20UvhnsaSSFX14671KGvu0HqQSdRI3yNJz0q7cE5LsbOPs9s2lQ/GRrX8dapVM+tT9FWJmt5EpIrgqTqp80ccDGpDRBc6ncNztPr6fD4HG0vJqWmXMHMqbRBCYU4cx0QO6vU9B1pW8Q4k686lDaVPXDxlKAQpSiRkqjCEJ6ztHSBWy8u3HXAwwC88s4B/NMqWvpAjr8/Rk8h8qtcPQSo+JcOftXlbkdG0flbHbrv2Anjp6xtxYivPezxCbVarlavHCSvU3hCNInSlKp1DEFRyemnACu4lw0t4UgnSo5TkapySkgmZx02FP72icQ8DhtysblvQPi4Q2P1XS1Npr4rbsK/tLjWpM5CW0faFCeqcIxGdVD4pJGr+rZTObODXNm2hT1utpLpKUqJQZgTB0kwoiTmJg9q2ey3l9i/uy3dFWltvxEoSdPiEKSIUoZAAM4gnuKe3tF4Qm6sXEKElJS4N90KlWxn3dQ+dKngTCLC9t3mtQbU4G1TOzg0wZ/LJJ9U03CeC+UWnmf2cNrlyx+7VuWcaFY/AT7ij2J0/DelvYXD1rd+RSmH21EKBlJ2ylSSIII6GQZB7Gvo+2bkydhVc535QZvvNhu4SmEugTI3CFj8Sf1E4PdmjEzk5R5xbu1Jafhp/8swlyMnw5O8CdBzgxIBq9CvmLjts8w/9nukKbWmNJzCsyHG1fiT6gyPQiKvfIvtSKIY4krUmYTc9QCf7XuB+cbfiG6qEwwcVFYtOBQCkkKSQCCDIIOxBG4rKtMA1R/aLwu2KGiWW/FW8ghwISFpCPvFqCgJyEBOT+KrxSw56vvGuVAQUsgto398jW6vB6QlPoUGk6jyRoWsilMyCcxOTv856e9jtg1E8V/YgAkKwe8FSkgRp6A7fwicZqXaWElOo4k4UBpSABvEDAjPTNQfFbZTq0W7R87i/DSU+aNRCEq38yZJX0H3Rzua5UuTo0aPsssPC4e2qIL6lPbRhZhvEn+zSjardWq1YS2hKECEoSEpHYJED9BW2u1HK3oUUUUAFFFFAHHxjh6blh1lfuuIUknqJGFD1Bg/KkLYlSPEQ5AeaKkqAmBkymesKCgO2mcaq+hqUXtW4Ybe5TdpH3b/lcgYDiQkkEQffQgGQJ+5OZIqXVnVpTpv0cDdyhCZJkekavMQAQI92J3J3EVMcl8YFvcpCiA3cQ0rPuvJw0v0CwSiestxsain1abdtQS2ULA/CowsJggmTI1DMkjHqDUVplKpBKVIG4OkHJBCgJSElJHpnsKlDx6PS3gf1FVnkbmL7WzpcI8dqAv8AfGyXRjZUZjAMxIgnm5n5pCdTVuqVCdbiYOmJlKJwXMH0T19Oh0ktIpPwaueuZ1spLVtIX+NyPK2D+EHbWR9BPXZV3nGHrl5NrZJLjyzCRmE5VK1HEYMk7CMTMnLjF07dPt29onW8uSkJM5JhS1q2CQMlR6p602uQeSWuGNHPiXDmXnjuo76UzkIH1O59ES7uWM3nCNfKXKCeHt5IceWB4jsbn8qfyoB6ddz2E7UnFaV2wPpVRCj+0VYLLLR2W8nUP3EgyfqU/pVf5NSl/izj6R+yacIMbFxQj4HSVD+U12+0m9Ddy0mcttlfwKlED4ZSM1j7F7fxkXdwBGp1LY+CU64+H3gHyNIuaHfEjAcGoEKyCCD8Dg0lOarYtB9GSpo6oE9FhJV+6SFav5hT4Rbgb5pV+1ey0XIWNnmSkjoSISoeh06YMVnU8aZPwv8AyVxYXdjbv9VIAX/7iSUOf40qqV8DzSaWHsK4nCLm0WctrDqJ/IvykDOQFJn/AOSmrToVkNzRy0xxBnwblMjdC0wFtq/MhUYPpseoNITmTlJ+yeDVzGg6i2+E+R0ASBv5V90zIjGoZr6Urj4rwxq5aU0+gLQrcHoehB3Ch0IyKGtNTEjyXzc9w0+GSXWMFTRIlE7lpWwOSdOxjoZNOrgnGWbtsO26wtOx6KSYB0qTulUEYNJznHkpyxOtMusE4XsUicJcgYOd9jHQkCuDlziDluvUwoocjBgKCwOjgxKY1bfocifc58j9u+B2cy8WFqwpYI1q8rYOxWQYJHVKQCo+iTSgS4RuQZEEznUoq1KJnzGc9tzsK7+YuNO3ig4pOnSnw0oQqQlRKSVA75MZ6BIHqYh10oPeJkCCIgDHr70TEajnFTuu5jTOIxuFHUdAnzRvOT1BJxkACcQlPrNk9l/DfHvFXCsot0BKCeriwQP7qNR/+YVTftRMaQFqXoQhKT5lKUQAArYFR0pnrJPSnpylwMWNshkQVZU4ofjcVlZ+E4A6BIHSm6c86FvETNFFFXIhRRRQAUUUUAFR/HuEovGHGHMBYgKESlQylYnqlQBHwqQooA+cw05buOWz+lCmyUK3EwJGn00wod0gflNbGLpJVk6JBGdoGDMbZAOPXbq0faRyibpAuLcRdNDEDzOIBKtAyBrByknuofikJpF4FJB0mREjPQ5wSFCdsz1Bk5qFRjLKtJtl9bKvuF+E6gHzDdxlQBUiBmPKDjOOkSNXEuJO3a02tsgqdcUQlCZTCcka4OnQn8wEEJnEwOe24hABSVEjAIOySTAMjcf67SakOGXLjT6bmzUhDmkpJOUK1aVKbWn8qlAEAGQR06Kmt5N9cDU5D5Mb4c1khy4cA8Z6N/3ETkNjoOu59LVVc5W5tbvBoUPBuACVMqOcRKm1Y8RGRkbSJAqx10L/AIQYUUVqunw2hS1bISpR+CQSf6VoCP8AaJxHXdXa8wgpaBHZKcz/ADgj51f/AGN2fhcJYkEFwuOZ7KcVoI9CgIPzpK8zXR8FyfeUolXqcKI+p/Svo/luy8C0t2cfdstoMbSlABI+c1Pp/R7+EjVM9qlpqsw6N2XEq/lUdBH1KT/LVzrj4xYh9h1o48RCkz2JBgx6GDT0tWCp4xDcmcTNpxdgqPkePgq6ghwwjYb+J4R+BO019C18ucXbKR1CknBxIIkAjsRpGfT6/R3KvFheWjFwI+8bSTHRWyx8lBQ+VLD1G0uSVoorRe3iGUFbqghI3J/oO5PQDJpxTY8gKSUqAKSCCCAQQcEEHBEUlOYWrZp4psypTWoLS35FIC499v8AEpG2kEwSe2mp/m/mpb0tgaGCPMnJWsHCfE/KlUHyZkDO+mqWuSpTioBWqcHTgAdY2Aj5Vz3arhFonOTG2uyokJjS3IKyJlRBCs7aRqj1kdK84mUubJIBMHPy1SPWJGNzXK0kIQiJ1AqkDExJ3/DEAER1mp3k3lVXEHfPi3bMOqgjxDv4SD0kGFEbA9zhc14ht41lg9lfLfiKF66IQmU2yT+I7Kf22jypPqs9RTTrBloISEpASkAAACAAMAAdABWddKWLCDesKKKK0wKKKKACiiigAooooAIpbe0bkRTqjd2CYeAJdbTjxf3k9PExkY1YyCBLJorGtNTw+WkOxnEeaUkZByDgxEGO0FOetT1s2C2or95OyiI1AnJmcZiY6xmmdzt7PGrzU9b6Wbg5Mj7t0/8AqAbK6axnuFbUqQXrN1VvcpUhQB8q4AORCgsTKc++JA6xkVG5aKzSZ2ts60wnC2lBQVrVgjyhSV7gJ09zAjtVm4L7RrllKU3KA+jUoBZlDhQIEkxoJScdJ74JNQbuVLKdBAlXkVERAklMflGrIgZ9RW3TuEghKQlKY9TIJkSTEZ2qapyM5THPwDnC1vCEtOBLhE+E5CHPWEn3o7pJFe88XXh2TxAkqAQB/EoA/RMmOsUkiwpQAXpWPLIKVST+EgmTuPUjtiux7iT4SGnHHC2CFeG5qWneE+/5tMH3cfDFUfV1YL/HyQa7f7Rd2rQ2cfZkJzgrGs/JIJ+VfTdfOfL6E296zcq86WlKWEJEajpWkaSqAIJBg9Emmp//AKYwB57e4HwDKvjnxKaKlLBal6XiiqSPaZbHZm5naNDW52/tKwX7Q5B8O0cmJ+8WhCY7lSdUfSm/kn6L2MW3tHsixePpjyqcCgfRcLP0KyPlV49h/EJsnmlmAw8SCcAJcSFmfgvxDO0EVBcycT+2OBx0IbBToKELK9tQkuFEE+fcDEDNQ91aMhKksJKCqCok6lHSfL75ORqn0MxFSV4+CjnUNXi3OzSJTbRcLHVJhtPSSvrnoJ+IqkXfF3Xj4zywpTWvUAE6UpKQT4TcyFJABMkqMqHaq62oj7sxE9ISmSMHAIJ9BnffM6lXakA6VbmCEiUwQlMqHXH9BvFLTdeTZSRuvlfdhASUwStSlKJJiUBIHfcwDk/HPM8dIUSrTjODISnIExO5Ijrq616/7g3TBCkxglOlIJx5QRp96RuBuKsfKvJL19pcfKmbfBBlXiOADZuY0pMn705ydIE6qyU34NfHLI3lXlly/cKGyW2UKHiuRMHSPKmcF0jIBBCQQT0Sp38MsG7dpDTKQhCBCUj+pJySTJJOSSa94dYN27aWmEJbQn3UpEAdT8ycz1mumumZ7SNVoUUUUwoUUUUAFFFFABRRRQAUUUUAFFFFABUfxrgrF434dy2HE7iZCkmI1IUMoVBOQRvUhRQAmeYPZrc2pU5YK8dBBlBCQ8ASDjZLmwyNKsDCqp32ndtxJQ4k+cKCgcJ8oUlXmScnJA94Z7/S9RfHOX7e9TpuWkuR7qjIWn1QsQpJ+BqddNMoup9EL9q1DS4ApIEI1ZUlPvAJVIBA3EzGemK1fahI1AKke6EiCScQFDSN/wAM+8YgUwOKeyUplVlcZ/I+JBwY+8QP+pKjmq3e8pcTZwWXFpGZZWlaCZnygKSvcTGgCpOGh1SfshxbFwqMBsgAxBSCnKoJgfm2knIz30XS0pghaMEylOrUQCYMFPxG+0mjiBdEJuNTZThKVpW0TEAQFxIAwImIHStCX0EQNJKRCsgwQSc6T/uKXM8jf4djTySE69QUcgqOCJMjc79usiutsoSFkJRBTP4h3jGmBgj/AHvGruAJnSDmcEHYk9htP17YrSq+QTKViU5nUlW+Pd1+nc+sUYHJYXH2vwYTnOjfEf6fXYdY7iXE+gSrOdhtuojt9OprJiyuLuPBYecTuCltcGTvq9w59cTVj4V7Ob56PFSi3RmQ4rUvcwdDZIP/ANg/rTKX8FbX0ozbi1q934YBMSZIGAY/yqb5a4FcXJIt2y5kgqnShG4IW77o+AClbY600+D+za1agvzcq7LAS1/9ScKH8eqriy0EJCUgJSMAJAAA7ADaqKG/IrtLwUvlz2dMMwu50vuAghOmGkkZB0EnWoY8y52kBNXeiiqJJeCbbfkKKKK0wKK1IfBMDvFbaACiiigAooooAKKKKACiiigAooooAKKKKACiiigAooooAK5HeFsK95lpXxQg/wBRXXRQBHscDtkZRbspn8rTYmd9hXWzboR7iEp/hAH9K20UAFFBooA1uOEEADuSdgB/rWpp8wMEwgKJ65BwB1OD+lbnWgoQdviRPxjcV6ECSe8D6bf1oA1JuCQTpO4HxJwc9gevoayL3SM6tP6ap+lehkZ3z+8r9M4oSyB9Z3O8af6UAeNPaukYn5TFYJeUQkhPvbZ6RMnGD6VmbdMRnaNztv3r1bQI09OwJGO2OlAHNidW+EEAERKjGMD6muhL2YjqR9KyLI7dv8JkUBoTPxO5670Aa2biQSQUgCSTEd4+QielbPGT3H1/33H1rzwRnfPck/1rFVqk7ycRuf8Af/igDaFTtXlepTG3cn6mTXlA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9261" y="4293096"/>
            <a:ext cx="21717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descr="http://losdivulgadores.com/wp-content/uploads/2011/07/Tablilla-sumeria-con-escritura-cuneiform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961851"/>
            <a:ext cx="3121966" cy="282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417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979712" y="548680"/>
            <a:ext cx="6408712" cy="5400600"/>
          </a:xfrm>
        </p:spPr>
        <p:txBody>
          <a:bodyPr>
            <a:noAutofit/>
          </a:bodyPr>
          <a:lstStyle/>
          <a:p>
            <a:pPr algn="just"/>
            <a:r>
              <a:rPr lang="es-CO" sz="3200" dirty="0">
                <a:solidFill>
                  <a:srgbClr val="7030A0"/>
                </a:solidFill>
                <a:latin typeface="Albert" pitchFamily="2" charset="0"/>
              </a:rPr>
              <a:t>Edad de del agua y del </a:t>
            </a:r>
            <a:r>
              <a:rPr lang="es-CO" sz="3200" dirty="0" smtClean="0">
                <a:solidFill>
                  <a:srgbClr val="7030A0"/>
                </a:solidFill>
                <a:latin typeface="Albert" pitchFamily="2" charset="0"/>
              </a:rPr>
              <a:t>viento</a:t>
            </a:r>
          </a:p>
          <a:p>
            <a:pPr algn="just"/>
            <a:endParaRPr lang="es-CO" sz="2400" b="0" dirty="0"/>
          </a:p>
          <a:p>
            <a:pPr algn="just"/>
            <a:r>
              <a:rPr lang="es-CO" sz="2400" b="0" dirty="0" smtClean="0"/>
              <a:t>Se </a:t>
            </a:r>
            <a:r>
              <a:rPr lang="es-CO" sz="2400" b="0" dirty="0"/>
              <a:t>innovaron las formas de obtener energía mediante los molinos de viento y de agua. Se invento el telescopio y el microscopio lo cual dio la posibilidad de acrecentar los conocimientos científicos. La creación de la imprenta facilito la difusión de la información y la educación. La navegación además contaba con un nuevo instrumento a brújula. También aparecieron las armas de fuego gracias al uso de la pólvora, y de esta forma las guerras se volvieron más destructivas y mortificas.</a:t>
            </a:r>
          </a:p>
          <a:p>
            <a:pPr algn="just"/>
            <a:r>
              <a:rPr lang="es-CO" sz="2400" dirty="0"/>
              <a:t/>
            </a:r>
            <a:br>
              <a:rPr lang="es-CO" sz="2400" dirty="0"/>
            </a:br>
            <a:endParaRPr lang="es-CO" sz="2400" dirty="0"/>
          </a:p>
        </p:txBody>
      </p:sp>
    </p:spTree>
    <p:extLst>
      <p:ext uri="{BB962C8B-B14F-4D97-AF65-F5344CB8AC3E}">
        <p14:creationId xmlns:p14="http://schemas.microsoft.com/office/powerpoint/2010/main" val="16163736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70</TotalTime>
  <Words>361</Words>
  <Application>Microsoft Office PowerPoint</Application>
  <PresentationFormat>Presentación en pantalla (4:3)</PresentationFormat>
  <Paragraphs>31</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Mirador</vt:lpstr>
      <vt:lpstr>HISTORIA DE LA TECNOLOGÍA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DE LA TECNOLOGÍA</dc:title>
  <dc:creator>milena</dc:creator>
  <cp:lastModifiedBy>milena</cp:lastModifiedBy>
  <cp:revision>7</cp:revision>
  <dcterms:created xsi:type="dcterms:W3CDTF">2014-03-04T03:35:57Z</dcterms:created>
  <dcterms:modified xsi:type="dcterms:W3CDTF">2014-03-04T04:45:59Z</dcterms:modified>
</cp:coreProperties>
</file>